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304" r:id="rId4"/>
    <p:sldId id="289" r:id="rId5"/>
    <p:sldId id="276" r:id="rId6"/>
    <p:sldId id="269" r:id="rId7"/>
    <p:sldId id="278" r:id="rId8"/>
    <p:sldId id="290" r:id="rId9"/>
    <p:sldId id="261" r:id="rId10"/>
    <p:sldId id="303" r:id="rId11"/>
    <p:sldId id="291" r:id="rId12"/>
    <p:sldId id="270" r:id="rId13"/>
    <p:sldId id="292" r:id="rId14"/>
    <p:sldId id="262" r:id="rId15"/>
    <p:sldId id="300" r:id="rId16"/>
    <p:sldId id="293" r:id="rId17"/>
    <p:sldId id="288" r:id="rId18"/>
    <p:sldId id="279" r:id="rId19"/>
    <p:sldId id="294" r:id="rId20"/>
    <p:sldId id="295" r:id="rId21"/>
    <p:sldId id="271" r:id="rId22"/>
    <p:sldId id="280" r:id="rId23"/>
    <p:sldId id="296" r:id="rId24"/>
    <p:sldId id="297" r:id="rId25"/>
    <p:sldId id="275" r:id="rId26"/>
    <p:sldId id="298" r:id="rId27"/>
    <p:sldId id="299" r:id="rId28"/>
    <p:sldId id="282" r:id="rId29"/>
    <p:sldId id="301" r:id="rId30"/>
    <p:sldId id="267" r:id="rId31"/>
    <p:sldId id="302" r:id="rId32"/>
    <p:sldId id="268"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969696"/>
    <a:srgbClr val="B2B2B2"/>
    <a:srgbClr val="C0C0C0"/>
    <a:srgbClr val="9D9D9D"/>
    <a:srgbClr val="4B4B4B"/>
    <a:srgbClr val="FFFFFF"/>
    <a:srgbClr val="9900CC"/>
    <a:srgbClr val="864EBE"/>
    <a:srgbClr val="9955B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793B2F-7D01-479D-82A4-CB7226B91711}" v="86" dt="2025-10-22T17:04:55.1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5" d="100"/>
          <a:sy n="105" d="100"/>
        </p:scale>
        <p:origin x="1794"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north" userId="fd82f8830749585b" providerId="LiveId" clId="{2FEAADE0-1533-43C6-AB77-738258690544}"/>
    <pc:docChg chg="undo custSel addSld delSld modSld">
      <pc:chgData name="adam north" userId="fd82f8830749585b" providerId="LiveId" clId="{2FEAADE0-1533-43C6-AB77-738258690544}" dt="2025-10-13T19:44:43.632" v="1125" actId="20577"/>
      <pc:docMkLst>
        <pc:docMk/>
      </pc:docMkLst>
      <pc:sldChg chg="modSp mod">
        <pc:chgData name="adam north" userId="fd82f8830749585b" providerId="LiveId" clId="{2FEAADE0-1533-43C6-AB77-738258690544}" dt="2025-10-09T18:45:48.422" v="792" actId="20577"/>
        <pc:sldMkLst>
          <pc:docMk/>
          <pc:sldMk cId="0" sldId="256"/>
        </pc:sldMkLst>
        <pc:spChg chg="mod">
          <ac:chgData name="adam north" userId="fd82f8830749585b" providerId="LiveId" clId="{2FEAADE0-1533-43C6-AB77-738258690544}" dt="2025-10-09T18:45:48.422" v="792" actId="20577"/>
          <ac:spMkLst>
            <pc:docMk/>
            <pc:sldMk cId="0" sldId="256"/>
            <ac:spMk id="3" creationId="{00000000-0000-0000-0000-000000000000}"/>
          </ac:spMkLst>
        </pc:spChg>
      </pc:sldChg>
      <pc:sldChg chg="modSp mod">
        <pc:chgData name="adam north" userId="fd82f8830749585b" providerId="LiveId" clId="{2FEAADE0-1533-43C6-AB77-738258690544}" dt="2025-10-13T19:07:27.491" v="812" actId="27636"/>
        <pc:sldMkLst>
          <pc:docMk/>
          <pc:sldMk cId="0" sldId="257"/>
        </pc:sldMkLst>
        <pc:spChg chg="mod">
          <ac:chgData name="adam north" userId="fd82f8830749585b" providerId="LiveId" clId="{2FEAADE0-1533-43C6-AB77-738258690544}" dt="2025-10-13T19:07:27.491" v="812" actId="27636"/>
          <ac:spMkLst>
            <pc:docMk/>
            <pc:sldMk cId="0" sldId="257"/>
            <ac:spMk id="3" creationId="{00000000-0000-0000-0000-000000000000}"/>
          </ac:spMkLst>
        </pc:spChg>
      </pc:sldChg>
      <pc:sldChg chg="modSp mod">
        <pc:chgData name="adam north" userId="fd82f8830749585b" providerId="LiveId" clId="{2FEAADE0-1533-43C6-AB77-738258690544}" dt="2025-10-13T19:44:43.632" v="1125" actId="20577"/>
        <pc:sldMkLst>
          <pc:docMk/>
          <pc:sldMk cId="2079388550" sldId="269"/>
        </pc:sldMkLst>
        <pc:spChg chg="mod">
          <ac:chgData name="adam north" userId="fd82f8830749585b" providerId="LiveId" clId="{2FEAADE0-1533-43C6-AB77-738258690544}" dt="2025-10-13T19:10:12.385" v="1030" actId="20577"/>
          <ac:spMkLst>
            <pc:docMk/>
            <pc:sldMk cId="2079388550" sldId="269"/>
            <ac:spMk id="2" creationId="{00000000-0000-0000-0000-000000000000}"/>
          </ac:spMkLst>
        </pc:spChg>
        <pc:spChg chg="mod">
          <ac:chgData name="adam north" userId="fd82f8830749585b" providerId="LiveId" clId="{2FEAADE0-1533-43C6-AB77-738258690544}" dt="2025-10-13T19:10:49.931" v="1052" actId="255"/>
          <ac:spMkLst>
            <pc:docMk/>
            <pc:sldMk cId="2079388550" sldId="269"/>
            <ac:spMk id="9" creationId="{0D2D573F-11C9-BB69-BEEB-C4E245219253}"/>
          </ac:spMkLst>
        </pc:spChg>
        <pc:spChg chg="mod">
          <ac:chgData name="adam north" userId="fd82f8830749585b" providerId="LiveId" clId="{2FEAADE0-1533-43C6-AB77-738258690544}" dt="2025-10-13T19:44:43.632" v="1125" actId="20577"/>
          <ac:spMkLst>
            <pc:docMk/>
            <pc:sldMk cId="2079388550" sldId="269"/>
            <ac:spMk id="12" creationId="{A5F117D8-96DF-60BA-6809-5FEEE03066DB}"/>
          </ac:spMkLst>
        </pc:spChg>
        <pc:spChg chg="mod">
          <ac:chgData name="adam north" userId="fd82f8830749585b" providerId="LiveId" clId="{2FEAADE0-1533-43C6-AB77-738258690544}" dt="2025-10-13T19:11:08.777" v="1056" actId="14100"/>
          <ac:spMkLst>
            <pc:docMk/>
            <pc:sldMk cId="2079388550" sldId="269"/>
            <ac:spMk id="17" creationId="{7BF191C7-6818-4DBD-9A9F-33D2F9384106}"/>
          </ac:spMkLst>
        </pc:spChg>
        <pc:spChg chg="mod">
          <ac:chgData name="adam north" userId="fd82f8830749585b" providerId="LiveId" clId="{2FEAADE0-1533-43C6-AB77-738258690544}" dt="2025-10-13T19:44:21.071" v="1117" actId="14100"/>
          <ac:spMkLst>
            <pc:docMk/>
            <pc:sldMk cId="2079388550" sldId="269"/>
            <ac:spMk id="18" creationId="{24B6C08C-0998-9715-AA34-24D9183B9982}"/>
          </ac:spMkLst>
        </pc:spChg>
        <pc:spChg chg="mod">
          <ac:chgData name="adam north" userId="fd82f8830749585b" providerId="LiveId" clId="{2FEAADE0-1533-43C6-AB77-738258690544}" dt="2025-10-13T19:43:27.772" v="1111" actId="207"/>
          <ac:spMkLst>
            <pc:docMk/>
            <pc:sldMk cId="2079388550" sldId="269"/>
            <ac:spMk id="19" creationId="{EF4B3B70-B033-E044-1AE2-95CB28018C79}"/>
          </ac:spMkLst>
        </pc:spChg>
        <pc:spChg chg="mod">
          <ac:chgData name="adam north" userId="fd82f8830749585b" providerId="LiveId" clId="{2FEAADE0-1533-43C6-AB77-738258690544}" dt="2025-10-13T19:44:23.430" v="1118" actId="1076"/>
          <ac:spMkLst>
            <pc:docMk/>
            <pc:sldMk cId="2079388550" sldId="269"/>
            <ac:spMk id="20" creationId="{616D0E8C-D79A-E689-0FF9-DAEC65DBCAF0}"/>
          </ac:spMkLst>
        </pc:spChg>
        <pc:spChg chg="mod">
          <ac:chgData name="adam north" userId="fd82f8830749585b" providerId="LiveId" clId="{2FEAADE0-1533-43C6-AB77-738258690544}" dt="2025-10-13T19:43:35.502" v="1112" actId="207"/>
          <ac:spMkLst>
            <pc:docMk/>
            <pc:sldMk cId="2079388550" sldId="269"/>
            <ac:spMk id="21" creationId="{479FEB2B-8FE5-8DB6-ACEB-A064D607C74E}"/>
          </ac:spMkLst>
        </pc:spChg>
        <pc:spChg chg="mod">
          <ac:chgData name="adam north" userId="fd82f8830749585b" providerId="LiveId" clId="{2FEAADE0-1533-43C6-AB77-738258690544}" dt="2025-10-13T19:43:46.322" v="1113" actId="207"/>
          <ac:spMkLst>
            <pc:docMk/>
            <pc:sldMk cId="2079388550" sldId="269"/>
            <ac:spMk id="27" creationId="{D0A06E8E-0AA7-6015-5882-4E01D46CE905}"/>
          </ac:spMkLst>
        </pc:spChg>
        <pc:picChg chg="mod">
          <ac:chgData name="adam north" userId="fd82f8830749585b" providerId="LiveId" clId="{2FEAADE0-1533-43C6-AB77-738258690544}" dt="2025-10-13T19:12:21.021" v="1067" actId="1076"/>
          <ac:picMkLst>
            <pc:docMk/>
            <pc:sldMk cId="2079388550" sldId="269"/>
            <ac:picMk id="4" creationId="{FB40C256-41FE-FA90-7C05-BE3B09643F10}"/>
          </ac:picMkLst>
        </pc:picChg>
        <pc:cxnChg chg="mod">
          <ac:chgData name="adam north" userId="fd82f8830749585b" providerId="LiveId" clId="{2FEAADE0-1533-43C6-AB77-738258690544}" dt="2025-10-13T19:10:29.640" v="1031" actId="1076"/>
          <ac:cxnSpMkLst>
            <pc:docMk/>
            <pc:sldMk cId="2079388550" sldId="269"/>
            <ac:cxnSpMk id="11" creationId="{68A7DEC2-83A0-A0AB-A4D6-1356CC1FC706}"/>
          </ac:cxnSpMkLst>
        </pc:cxnChg>
      </pc:sldChg>
      <pc:sldChg chg="modSp mod">
        <pc:chgData name="adam north" userId="fd82f8830749585b" providerId="LiveId" clId="{2FEAADE0-1533-43C6-AB77-738258690544}" dt="2025-10-09T18:42:41.732" v="782" actId="313"/>
        <pc:sldMkLst>
          <pc:docMk/>
          <pc:sldMk cId="871040501" sldId="275"/>
        </pc:sldMkLst>
        <pc:spChg chg="mod">
          <ac:chgData name="adam north" userId="fd82f8830749585b" providerId="LiveId" clId="{2FEAADE0-1533-43C6-AB77-738258690544}" dt="2025-10-09T18:42:35.008" v="780" actId="313"/>
          <ac:spMkLst>
            <pc:docMk/>
            <pc:sldMk cId="871040501" sldId="275"/>
            <ac:spMk id="8" creationId="{9E3DA179-BF3A-5F23-DF25-B3742D072E4F}"/>
          </ac:spMkLst>
        </pc:spChg>
        <pc:spChg chg="mod">
          <ac:chgData name="adam north" userId="fd82f8830749585b" providerId="LiveId" clId="{2FEAADE0-1533-43C6-AB77-738258690544}" dt="2025-10-09T18:42:38.723" v="781" actId="313"/>
          <ac:spMkLst>
            <pc:docMk/>
            <pc:sldMk cId="871040501" sldId="275"/>
            <ac:spMk id="13" creationId="{584C73B6-D828-9759-BC63-5CE81D631284}"/>
          </ac:spMkLst>
        </pc:spChg>
        <pc:spChg chg="mod">
          <ac:chgData name="adam north" userId="fd82f8830749585b" providerId="LiveId" clId="{2FEAADE0-1533-43C6-AB77-738258690544}" dt="2025-10-09T18:42:41.732" v="782" actId="313"/>
          <ac:spMkLst>
            <pc:docMk/>
            <pc:sldMk cId="871040501" sldId="275"/>
            <ac:spMk id="18" creationId="{F3CC4F20-F8BE-CDC0-0CE0-8FD68E4721E9}"/>
          </ac:spMkLst>
        </pc:spChg>
      </pc:sldChg>
      <pc:sldChg chg="modSp mod">
        <pc:chgData name="adam north" userId="fd82f8830749585b" providerId="LiveId" clId="{2FEAADE0-1533-43C6-AB77-738258690544}" dt="2025-10-13T19:09:13.976" v="970" actId="1076"/>
        <pc:sldMkLst>
          <pc:docMk/>
          <pc:sldMk cId="3425196453" sldId="276"/>
        </pc:sldMkLst>
        <pc:spChg chg="mod">
          <ac:chgData name="adam north" userId="fd82f8830749585b" providerId="LiveId" clId="{2FEAADE0-1533-43C6-AB77-738258690544}" dt="2025-10-13T19:09:13.976" v="970" actId="1076"/>
          <ac:spMkLst>
            <pc:docMk/>
            <pc:sldMk cId="3425196453" sldId="276"/>
            <ac:spMk id="3" creationId="{B2003B4F-CAEA-D853-F80D-705333A61BB9}"/>
          </ac:spMkLst>
        </pc:spChg>
      </pc:sldChg>
      <pc:sldChg chg="modSp mod">
        <pc:chgData name="adam north" userId="fd82f8830749585b" providerId="LiveId" clId="{2FEAADE0-1533-43C6-AB77-738258690544}" dt="2025-10-13T19:13:26.072" v="1101" actId="20577"/>
        <pc:sldMkLst>
          <pc:docMk/>
          <pc:sldMk cId="4048393860" sldId="278"/>
        </pc:sldMkLst>
        <pc:spChg chg="mod">
          <ac:chgData name="adam north" userId="fd82f8830749585b" providerId="LiveId" clId="{2FEAADE0-1533-43C6-AB77-738258690544}" dt="2025-10-13T19:13:26.072" v="1101" actId="20577"/>
          <ac:spMkLst>
            <pc:docMk/>
            <pc:sldMk cId="4048393860" sldId="278"/>
            <ac:spMk id="2" creationId="{06E6D5AF-9AE5-A848-63C2-B04E695E6B92}"/>
          </ac:spMkLst>
        </pc:spChg>
        <pc:spChg chg="mod">
          <ac:chgData name="adam north" userId="fd82f8830749585b" providerId="LiveId" clId="{2FEAADE0-1533-43C6-AB77-738258690544}" dt="2025-10-13T19:13:16.695" v="1077" actId="14100"/>
          <ac:spMkLst>
            <pc:docMk/>
            <pc:sldMk cId="4048393860" sldId="278"/>
            <ac:spMk id="3" creationId="{3484CA8E-88DF-7F39-B44F-88160B3B92B0}"/>
          </ac:spMkLst>
        </pc:spChg>
        <pc:spChg chg="mod">
          <ac:chgData name="adam north" userId="fd82f8830749585b" providerId="LiveId" clId="{2FEAADE0-1533-43C6-AB77-738258690544}" dt="2025-10-13T19:13:05.697" v="1075" actId="20577"/>
          <ac:spMkLst>
            <pc:docMk/>
            <pc:sldMk cId="4048393860" sldId="278"/>
            <ac:spMk id="5" creationId="{41F57126-3DFF-2C76-6659-EB78BD723E0D}"/>
          </ac:spMkLst>
        </pc:spChg>
      </pc:sldChg>
      <pc:sldChg chg="addSp delSp modSp mod">
        <pc:chgData name="adam north" userId="fd82f8830749585b" providerId="LiveId" clId="{2FEAADE0-1533-43C6-AB77-738258690544}" dt="2025-10-09T18:43:54.751" v="789" actId="20577"/>
        <pc:sldMkLst>
          <pc:docMk/>
          <pc:sldMk cId="2717015695" sldId="279"/>
        </pc:sldMkLst>
        <pc:spChg chg="mod">
          <ac:chgData name="adam north" userId="fd82f8830749585b" providerId="LiveId" clId="{2FEAADE0-1533-43C6-AB77-738258690544}" dt="2025-10-09T18:43:54.751" v="789" actId="20577"/>
          <ac:spMkLst>
            <pc:docMk/>
            <pc:sldMk cId="2717015695" sldId="279"/>
            <ac:spMk id="3" creationId="{902993B0-9AE4-6C92-D1BA-66FD5494045E}"/>
          </ac:spMkLst>
        </pc:spChg>
        <pc:spChg chg="mod">
          <ac:chgData name="adam north" userId="fd82f8830749585b" providerId="LiveId" clId="{2FEAADE0-1533-43C6-AB77-738258690544}" dt="2025-10-09T18:30:58.176" v="343" actId="1076"/>
          <ac:spMkLst>
            <pc:docMk/>
            <pc:sldMk cId="2717015695" sldId="279"/>
            <ac:spMk id="4" creationId="{9100E997-EAD1-0438-DEBC-714C74AE7ADA}"/>
          </ac:spMkLst>
        </pc:spChg>
        <pc:spChg chg="mod">
          <ac:chgData name="adam north" userId="fd82f8830749585b" providerId="LiveId" clId="{2FEAADE0-1533-43C6-AB77-738258690544}" dt="2025-10-09T18:30:19.634" v="333" actId="1076"/>
          <ac:spMkLst>
            <pc:docMk/>
            <pc:sldMk cId="2717015695" sldId="279"/>
            <ac:spMk id="5" creationId="{78B2FF14-F99A-C42F-F0B0-087C62132944}"/>
          </ac:spMkLst>
        </pc:spChg>
        <pc:spChg chg="mod">
          <ac:chgData name="adam north" userId="fd82f8830749585b" providerId="LiveId" clId="{2FEAADE0-1533-43C6-AB77-738258690544}" dt="2025-10-09T18:31:01.650" v="344" actId="1076"/>
          <ac:spMkLst>
            <pc:docMk/>
            <pc:sldMk cId="2717015695" sldId="279"/>
            <ac:spMk id="7" creationId="{8EED6A08-0B76-604D-A6E7-1835132AA805}"/>
          </ac:spMkLst>
        </pc:spChg>
        <pc:spChg chg="add mod">
          <ac:chgData name="adam north" userId="fd82f8830749585b" providerId="LiveId" clId="{2FEAADE0-1533-43C6-AB77-738258690544}" dt="2025-10-09T18:32:28.540" v="370" actId="14100"/>
          <ac:spMkLst>
            <pc:docMk/>
            <pc:sldMk cId="2717015695" sldId="279"/>
            <ac:spMk id="8" creationId="{27308265-F9AF-F635-7668-4DC64E30EB43}"/>
          </ac:spMkLst>
        </pc:spChg>
        <pc:spChg chg="add mod">
          <ac:chgData name="adam north" userId="fd82f8830749585b" providerId="LiveId" clId="{2FEAADE0-1533-43C6-AB77-738258690544}" dt="2025-10-09T18:29:35.497" v="325" actId="1076"/>
          <ac:spMkLst>
            <pc:docMk/>
            <pc:sldMk cId="2717015695" sldId="279"/>
            <ac:spMk id="9" creationId="{B075715F-16DC-CA44-D17A-CA44A38F2148}"/>
          </ac:spMkLst>
        </pc:spChg>
        <pc:spChg chg="add mod">
          <ac:chgData name="adam north" userId="fd82f8830749585b" providerId="LiveId" clId="{2FEAADE0-1533-43C6-AB77-738258690544}" dt="2025-10-09T18:43:53.512" v="788" actId="20577"/>
          <ac:spMkLst>
            <pc:docMk/>
            <pc:sldMk cId="2717015695" sldId="279"/>
            <ac:spMk id="10" creationId="{53604A6B-ADAC-6385-709E-EC4E56E4F7C8}"/>
          </ac:spMkLst>
        </pc:spChg>
        <pc:spChg chg="add mod">
          <ac:chgData name="adam north" userId="fd82f8830749585b" providerId="LiveId" clId="{2FEAADE0-1533-43C6-AB77-738258690544}" dt="2025-10-09T18:34:14.024" v="388" actId="20577"/>
          <ac:spMkLst>
            <pc:docMk/>
            <pc:sldMk cId="2717015695" sldId="279"/>
            <ac:spMk id="11" creationId="{5C0755D4-FF97-DED9-69E5-2937C481ECB1}"/>
          </ac:spMkLst>
        </pc:spChg>
        <pc:spChg chg="mod">
          <ac:chgData name="adam north" userId="fd82f8830749585b" providerId="LiveId" clId="{2FEAADE0-1533-43C6-AB77-738258690544}" dt="2025-10-09T18:32:34.462" v="372" actId="14100"/>
          <ac:spMkLst>
            <pc:docMk/>
            <pc:sldMk cId="2717015695" sldId="279"/>
            <ac:spMk id="17" creationId="{E52D3868-522B-8D9F-BBAD-A8FB00EA46FA}"/>
          </ac:spMkLst>
        </pc:spChg>
        <pc:spChg chg="mod">
          <ac:chgData name="adam north" userId="fd82f8830749585b" providerId="LiveId" clId="{2FEAADE0-1533-43C6-AB77-738258690544}" dt="2025-10-09T18:32:30.771" v="371" actId="14100"/>
          <ac:spMkLst>
            <pc:docMk/>
            <pc:sldMk cId="2717015695" sldId="279"/>
            <ac:spMk id="18" creationId="{1C33FE93-A463-DA31-45D5-010A408E4AD7}"/>
          </ac:spMkLst>
        </pc:spChg>
        <pc:spChg chg="mod">
          <ac:chgData name="adam north" userId="fd82f8830749585b" providerId="LiveId" clId="{2FEAADE0-1533-43C6-AB77-738258690544}" dt="2025-10-09T18:32:25.956" v="369" actId="14100"/>
          <ac:spMkLst>
            <pc:docMk/>
            <pc:sldMk cId="2717015695" sldId="279"/>
            <ac:spMk id="19" creationId="{A7E52CD5-DD02-A5AC-EF5C-78FD2E13A4B9}"/>
          </ac:spMkLst>
        </pc:spChg>
        <pc:spChg chg="mod">
          <ac:chgData name="adam north" userId="fd82f8830749585b" providerId="LiveId" clId="{2FEAADE0-1533-43C6-AB77-738258690544}" dt="2025-10-09T18:30:11.734" v="332" actId="1076"/>
          <ac:spMkLst>
            <pc:docMk/>
            <pc:sldMk cId="2717015695" sldId="279"/>
            <ac:spMk id="31" creationId="{639F7C23-92FB-D8CA-BFD6-91AF56EAE496}"/>
          </ac:spMkLst>
        </pc:spChg>
        <pc:spChg chg="mod">
          <ac:chgData name="adam north" userId="fd82f8830749585b" providerId="LiveId" clId="{2FEAADE0-1533-43C6-AB77-738258690544}" dt="2025-10-09T18:29:43.723" v="328" actId="1076"/>
          <ac:spMkLst>
            <pc:docMk/>
            <pc:sldMk cId="2717015695" sldId="279"/>
            <ac:spMk id="32" creationId="{F8168075-DF5D-26CA-FB83-E09B42445836}"/>
          </ac:spMkLst>
        </pc:spChg>
        <pc:spChg chg="mod">
          <ac:chgData name="adam north" userId="fd82f8830749585b" providerId="LiveId" clId="{2FEAADE0-1533-43C6-AB77-738258690544}" dt="2025-10-09T18:29:41.045" v="327" actId="1076"/>
          <ac:spMkLst>
            <pc:docMk/>
            <pc:sldMk cId="2717015695" sldId="279"/>
            <ac:spMk id="33" creationId="{AF68F32C-2AD0-6B52-25CB-7E2823E2C9CB}"/>
          </ac:spMkLst>
        </pc:spChg>
        <pc:spChg chg="mod">
          <ac:chgData name="adam north" userId="fd82f8830749585b" providerId="LiveId" clId="{2FEAADE0-1533-43C6-AB77-738258690544}" dt="2025-10-09T18:43:51.779" v="787" actId="20577"/>
          <ac:spMkLst>
            <pc:docMk/>
            <pc:sldMk cId="2717015695" sldId="279"/>
            <ac:spMk id="34" creationId="{BF9BC074-BE66-9949-1B6B-511B2725CCF3}"/>
          </ac:spMkLst>
        </pc:spChg>
        <pc:spChg chg="mod">
          <ac:chgData name="adam north" userId="fd82f8830749585b" providerId="LiveId" clId="{2FEAADE0-1533-43C6-AB77-738258690544}" dt="2025-10-09T18:29:38.162" v="326" actId="1076"/>
          <ac:spMkLst>
            <pc:docMk/>
            <pc:sldMk cId="2717015695" sldId="279"/>
            <ac:spMk id="37" creationId="{DC74872A-6A5D-4ECD-F101-86F386D08614}"/>
          </ac:spMkLst>
        </pc:spChg>
        <pc:spChg chg="mod">
          <ac:chgData name="adam north" userId="fd82f8830749585b" providerId="LiveId" clId="{2FEAADE0-1533-43C6-AB77-738258690544}" dt="2025-10-09T18:42:32.387" v="779" actId="313"/>
          <ac:spMkLst>
            <pc:docMk/>
            <pc:sldMk cId="2717015695" sldId="279"/>
            <ac:spMk id="40" creationId="{08C0F4B2-82F1-F5E1-34BC-470A5D55A4FA}"/>
          </ac:spMkLst>
        </pc:spChg>
      </pc:sldChg>
      <pc:sldChg chg="add del">
        <pc:chgData name="adam north" userId="fd82f8830749585b" providerId="LiveId" clId="{2FEAADE0-1533-43C6-AB77-738258690544}" dt="2025-10-09T18:41:37.727" v="749" actId="47"/>
        <pc:sldMkLst>
          <pc:docMk/>
          <pc:sldMk cId="1881796199" sldId="281"/>
        </pc:sldMkLst>
      </pc:sldChg>
      <pc:sldChg chg="addSp delSp modSp add mod">
        <pc:chgData name="adam north" userId="fd82f8830749585b" providerId="LiveId" clId="{2FEAADE0-1533-43C6-AB77-738258690544}" dt="2025-10-09T18:42:20.130" v="777" actId="2"/>
        <pc:sldMkLst>
          <pc:docMk/>
          <pc:sldMk cId="4192502976" sldId="282"/>
        </pc:sldMkLst>
        <pc:spChg chg="mod">
          <ac:chgData name="adam north" userId="fd82f8830749585b" providerId="LiveId" clId="{2FEAADE0-1533-43C6-AB77-738258690544}" dt="2025-10-09T18:41:48.893" v="776" actId="20577"/>
          <ac:spMkLst>
            <pc:docMk/>
            <pc:sldMk cId="4192502976" sldId="282"/>
            <ac:spMk id="2" creationId="{EC029E5F-3D50-EB78-A210-3650AC978B61}"/>
          </ac:spMkLst>
        </pc:spChg>
        <pc:spChg chg="mod">
          <ac:chgData name="adam north" userId="fd82f8830749585b" providerId="LiveId" clId="{2FEAADE0-1533-43C6-AB77-738258690544}" dt="2025-10-09T18:40:45.039" v="739" actId="1076"/>
          <ac:spMkLst>
            <pc:docMk/>
            <pc:sldMk cId="4192502976" sldId="282"/>
            <ac:spMk id="3" creationId="{114A5C1B-40D1-A1E7-15A3-C7C50FB80157}"/>
          </ac:spMkLst>
        </pc:spChg>
        <pc:spChg chg="mod">
          <ac:chgData name="adam north" userId="fd82f8830749585b" providerId="LiveId" clId="{2FEAADE0-1533-43C6-AB77-738258690544}" dt="2025-10-09T18:40:49.984" v="741" actId="1076"/>
          <ac:spMkLst>
            <pc:docMk/>
            <pc:sldMk cId="4192502976" sldId="282"/>
            <ac:spMk id="4" creationId="{16D46F1D-6F07-A534-E981-1F300BBB8C33}"/>
          </ac:spMkLst>
        </pc:spChg>
        <pc:spChg chg="mod">
          <ac:chgData name="adam north" userId="fd82f8830749585b" providerId="LiveId" clId="{2FEAADE0-1533-43C6-AB77-738258690544}" dt="2025-10-09T18:40:46.689" v="740" actId="1076"/>
          <ac:spMkLst>
            <pc:docMk/>
            <pc:sldMk cId="4192502976" sldId="282"/>
            <ac:spMk id="5" creationId="{5ED2E29B-A7CB-06D2-D8C7-53AB00403A7D}"/>
          </ac:spMkLst>
        </pc:spChg>
        <pc:spChg chg="mod">
          <ac:chgData name="adam north" userId="fd82f8830749585b" providerId="LiveId" clId="{2FEAADE0-1533-43C6-AB77-738258690544}" dt="2025-10-09T18:40:52.412" v="742" actId="1076"/>
          <ac:spMkLst>
            <pc:docMk/>
            <pc:sldMk cId="4192502976" sldId="282"/>
            <ac:spMk id="7" creationId="{2B5C9E4F-EBAF-AF5F-C352-B214DDA4E7E6}"/>
          </ac:spMkLst>
        </pc:spChg>
        <pc:spChg chg="mod">
          <ac:chgData name="adam north" userId="fd82f8830749585b" providerId="LiveId" clId="{2FEAADE0-1533-43C6-AB77-738258690544}" dt="2025-10-09T18:40:39.510" v="736" actId="1076"/>
          <ac:spMkLst>
            <pc:docMk/>
            <pc:sldMk cId="4192502976" sldId="282"/>
            <ac:spMk id="8" creationId="{748D0DD5-24DE-8850-B2A6-B1F2E8B876C3}"/>
          </ac:spMkLst>
        </pc:spChg>
        <pc:spChg chg="mod">
          <ac:chgData name="adam north" userId="fd82f8830749585b" providerId="LiveId" clId="{2FEAADE0-1533-43C6-AB77-738258690544}" dt="2025-10-09T18:40:42.918" v="738" actId="1076"/>
          <ac:spMkLst>
            <pc:docMk/>
            <pc:sldMk cId="4192502976" sldId="282"/>
            <ac:spMk id="10" creationId="{A496541A-D86A-C540-CB6E-E28FC0A424C6}"/>
          </ac:spMkLst>
        </pc:spChg>
        <pc:spChg chg="mod">
          <ac:chgData name="adam north" userId="fd82f8830749585b" providerId="LiveId" clId="{2FEAADE0-1533-43C6-AB77-738258690544}" dt="2025-10-09T18:40:56.371" v="743" actId="1076"/>
          <ac:spMkLst>
            <pc:docMk/>
            <pc:sldMk cId="4192502976" sldId="282"/>
            <ac:spMk id="11" creationId="{859AFCB1-F646-34D7-C187-8FCD2128587A}"/>
          </ac:spMkLst>
        </pc:spChg>
        <pc:spChg chg="add mod">
          <ac:chgData name="adam north" userId="fd82f8830749585b" providerId="LiveId" clId="{2FEAADE0-1533-43C6-AB77-738258690544}" dt="2025-10-09T18:39:38.953" v="723" actId="1076"/>
          <ac:spMkLst>
            <pc:docMk/>
            <pc:sldMk cId="4192502976" sldId="282"/>
            <ac:spMk id="12" creationId="{0BF58440-6210-3381-2B01-B94EE1C6407C}"/>
          </ac:spMkLst>
        </pc:spChg>
        <pc:spChg chg="add mod">
          <ac:chgData name="adam north" userId="fd82f8830749585b" providerId="LiveId" clId="{2FEAADE0-1533-43C6-AB77-738258690544}" dt="2025-10-09T18:41:01.983" v="745" actId="1076"/>
          <ac:spMkLst>
            <pc:docMk/>
            <pc:sldMk cId="4192502976" sldId="282"/>
            <ac:spMk id="13" creationId="{EB195BDB-CFF9-6BC2-048D-0C78678CB73D}"/>
          </ac:spMkLst>
        </pc:spChg>
        <pc:spChg chg="add mod">
          <ac:chgData name="adam north" userId="fd82f8830749585b" providerId="LiveId" clId="{2FEAADE0-1533-43C6-AB77-738258690544}" dt="2025-10-09T18:42:20.130" v="777" actId="2"/>
          <ac:spMkLst>
            <pc:docMk/>
            <pc:sldMk cId="4192502976" sldId="282"/>
            <ac:spMk id="14" creationId="{EDC7EC50-F24F-E071-8B04-E11A6AA0AD47}"/>
          </ac:spMkLst>
        </pc:spChg>
        <pc:spChg chg="mod">
          <ac:chgData name="adam north" userId="fd82f8830749585b" providerId="LiveId" clId="{2FEAADE0-1533-43C6-AB77-738258690544}" dt="2025-10-09T18:40:35.350" v="734" actId="1076"/>
          <ac:spMkLst>
            <pc:docMk/>
            <pc:sldMk cId="4192502976" sldId="282"/>
            <ac:spMk id="18" creationId="{6F32AE2A-BB30-A23A-D723-E7EA01FEDDC0}"/>
          </ac:spMkLst>
        </pc:spChg>
        <pc:spChg chg="mod">
          <ac:chgData name="adam north" userId="fd82f8830749585b" providerId="LiveId" clId="{2FEAADE0-1533-43C6-AB77-738258690544}" dt="2025-10-09T18:40:37.233" v="735" actId="1076"/>
          <ac:spMkLst>
            <pc:docMk/>
            <pc:sldMk cId="4192502976" sldId="282"/>
            <ac:spMk id="19" creationId="{9D6F540F-1AF4-2D10-D1FB-5BFDEAE45851}"/>
          </ac:spMkLst>
        </pc:spChg>
        <pc:spChg chg="mod">
          <ac:chgData name="adam north" userId="fd82f8830749585b" providerId="LiveId" clId="{2FEAADE0-1533-43C6-AB77-738258690544}" dt="2025-10-09T18:36:00.545" v="478" actId="20577"/>
          <ac:spMkLst>
            <pc:docMk/>
            <pc:sldMk cId="4192502976" sldId="282"/>
            <ac:spMk id="32" creationId="{5AC23C2D-D4B5-7E3C-CBCE-36E712D0A199}"/>
          </ac:spMkLst>
        </pc:spChg>
        <pc:spChg chg="mod">
          <ac:chgData name="adam north" userId="fd82f8830749585b" providerId="LiveId" clId="{2FEAADE0-1533-43C6-AB77-738258690544}" dt="2025-10-09T18:41:05.824" v="746" actId="1076"/>
          <ac:spMkLst>
            <pc:docMk/>
            <pc:sldMk cId="4192502976" sldId="282"/>
            <ac:spMk id="33" creationId="{9F34FD79-95C1-FD82-0C48-234F3C8A5B24}"/>
          </ac:spMkLst>
        </pc:spChg>
        <pc:spChg chg="mod">
          <ac:chgData name="adam north" userId="fd82f8830749585b" providerId="LiveId" clId="{2FEAADE0-1533-43C6-AB77-738258690544}" dt="2025-10-09T18:40:41.721" v="737" actId="1076"/>
          <ac:spMkLst>
            <pc:docMk/>
            <pc:sldMk cId="4192502976" sldId="282"/>
            <ac:spMk id="34" creationId="{E19C72F2-F3AA-8E99-BF5C-EAA708897EBF}"/>
          </ac:spMkLst>
        </pc:spChg>
        <pc:spChg chg="mod">
          <ac:chgData name="adam north" userId="fd82f8830749585b" providerId="LiveId" clId="{2FEAADE0-1533-43C6-AB77-738258690544}" dt="2025-10-09T18:40:59.534" v="744" actId="1076"/>
          <ac:spMkLst>
            <pc:docMk/>
            <pc:sldMk cId="4192502976" sldId="282"/>
            <ac:spMk id="40" creationId="{388DD266-AB80-BD3E-35FA-4391CDE6DC5F}"/>
          </ac:spMkLst>
        </pc:spChg>
      </pc:sldChg>
    </pc:docChg>
  </pc:docChgLst>
  <pc:docChgLst>
    <pc:chgData name="Info" userId="1c7795b6-0511-43ef-b2f5-98c2aed7ded1" providerId="ADAL" clId="{264F89DF-A800-44F2-A23A-B23AA1E4D7B4}"/>
    <pc:docChg chg="undo custSel addSld delSld modSld sldOrd modMainMaster">
      <pc:chgData name="Info" userId="1c7795b6-0511-43ef-b2f5-98c2aed7ded1" providerId="ADAL" clId="{264F89DF-A800-44F2-A23A-B23AA1E4D7B4}" dt="2025-10-22T17:34:19.925" v="6605" actId="1076"/>
      <pc:docMkLst>
        <pc:docMk/>
      </pc:docMkLst>
      <pc:sldChg chg="modSp mod">
        <pc:chgData name="Info" userId="1c7795b6-0511-43ef-b2f5-98c2aed7ded1" providerId="ADAL" clId="{264F89DF-A800-44F2-A23A-B23AA1E4D7B4}" dt="2025-10-22T09:27:31.129" v="40" actId="6549"/>
        <pc:sldMkLst>
          <pc:docMk/>
          <pc:sldMk cId="0" sldId="256"/>
        </pc:sldMkLst>
        <pc:spChg chg="mod">
          <ac:chgData name="Info" userId="1c7795b6-0511-43ef-b2f5-98c2aed7ded1" providerId="ADAL" clId="{264F89DF-A800-44F2-A23A-B23AA1E4D7B4}" dt="2025-10-22T09:27:31.129" v="40" actId="6549"/>
          <ac:spMkLst>
            <pc:docMk/>
            <pc:sldMk cId="0" sldId="256"/>
            <ac:spMk id="3" creationId="{00000000-0000-0000-0000-000000000000}"/>
          </ac:spMkLst>
        </pc:spChg>
      </pc:sldChg>
      <pc:sldChg chg="addSp modSp mod">
        <pc:chgData name="Info" userId="1c7795b6-0511-43ef-b2f5-98c2aed7ded1" providerId="ADAL" clId="{264F89DF-A800-44F2-A23A-B23AA1E4D7B4}" dt="2025-10-22T17:23:00.165" v="6501" actId="20577"/>
        <pc:sldMkLst>
          <pc:docMk/>
          <pc:sldMk cId="0" sldId="257"/>
        </pc:sldMkLst>
        <pc:spChg chg="mod">
          <ac:chgData name="Info" userId="1c7795b6-0511-43ef-b2f5-98c2aed7ded1" providerId="ADAL" clId="{264F89DF-A800-44F2-A23A-B23AA1E4D7B4}" dt="2025-10-22T17:21:31.764" v="6305" actId="20577"/>
          <ac:spMkLst>
            <pc:docMk/>
            <pc:sldMk cId="0" sldId="257"/>
            <ac:spMk id="2" creationId="{00000000-0000-0000-0000-000000000000}"/>
          </ac:spMkLst>
        </pc:spChg>
        <pc:spChg chg="mod">
          <ac:chgData name="Info" userId="1c7795b6-0511-43ef-b2f5-98c2aed7ded1" providerId="ADAL" clId="{264F89DF-A800-44F2-A23A-B23AA1E4D7B4}" dt="2025-10-22T17:23:00.165" v="6501" actId="20577"/>
          <ac:spMkLst>
            <pc:docMk/>
            <pc:sldMk cId="0" sldId="257"/>
            <ac:spMk id="3" creationId="{00000000-0000-0000-0000-000000000000}"/>
          </ac:spMkLst>
        </pc:spChg>
        <pc:picChg chg="add mod">
          <ac:chgData name="Info" userId="1c7795b6-0511-43ef-b2f5-98c2aed7ded1" providerId="ADAL" clId="{264F89DF-A800-44F2-A23A-B23AA1E4D7B4}" dt="2025-10-22T09:34:31.459" v="104" actId="1038"/>
          <ac:picMkLst>
            <pc:docMk/>
            <pc:sldMk cId="0" sldId="257"/>
            <ac:picMk id="4" creationId="{A8AA705E-FBCB-820A-9D2A-69874631126F}"/>
          </ac:picMkLst>
        </pc:picChg>
        <pc:picChg chg="add mod">
          <ac:chgData name="Info" userId="1c7795b6-0511-43ef-b2f5-98c2aed7ded1" providerId="ADAL" clId="{264F89DF-A800-44F2-A23A-B23AA1E4D7B4}" dt="2025-10-22T10:14:45.478" v="1216" actId="1076"/>
          <ac:picMkLst>
            <pc:docMk/>
            <pc:sldMk cId="0" sldId="257"/>
            <ac:picMk id="7" creationId="{85DB60D4-912B-318C-BAF1-4D6769908084}"/>
          </ac:picMkLst>
        </pc:picChg>
      </pc:sldChg>
      <pc:sldChg chg="addSp delSp modSp mod">
        <pc:chgData name="Info" userId="1c7795b6-0511-43ef-b2f5-98c2aed7ded1" providerId="ADAL" clId="{264F89DF-A800-44F2-A23A-B23AA1E4D7B4}" dt="2025-10-22T10:05:54.113" v="882" actId="1076"/>
        <pc:sldMkLst>
          <pc:docMk/>
          <pc:sldMk cId="520758850" sldId="261"/>
        </pc:sldMkLst>
        <pc:picChg chg="add mod">
          <ac:chgData name="Info" userId="1c7795b6-0511-43ef-b2f5-98c2aed7ded1" providerId="ADAL" clId="{264F89DF-A800-44F2-A23A-B23AA1E4D7B4}" dt="2025-10-22T09:36:02.741" v="166"/>
          <ac:picMkLst>
            <pc:docMk/>
            <pc:sldMk cId="520758850" sldId="261"/>
            <ac:picMk id="3" creationId="{C89972B0-3764-2CB0-F61F-CB08A9EB510B}"/>
          </ac:picMkLst>
        </pc:picChg>
        <pc:picChg chg="add mod">
          <ac:chgData name="Info" userId="1c7795b6-0511-43ef-b2f5-98c2aed7ded1" providerId="ADAL" clId="{264F89DF-A800-44F2-A23A-B23AA1E4D7B4}" dt="2025-10-22T10:05:54.113" v="882" actId="1076"/>
          <ac:picMkLst>
            <pc:docMk/>
            <pc:sldMk cId="520758850" sldId="261"/>
            <ac:picMk id="5" creationId="{8D7517FE-7BC4-8B0E-6B5A-0B0E8F76F7BB}"/>
          </ac:picMkLst>
        </pc:picChg>
        <pc:picChg chg="del">
          <ac:chgData name="Info" userId="1c7795b6-0511-43ef-b2f5-98c2aed7ded1" providerId="ADAL" clId="{264F89DF-A800-44F2-A23A-B23AA1E4D7B4}" dt="2025-10-22T10:04:35.184" v="876" actId="478"/>
          <ac:picMkLst>
            <pc:docMk/>
            <pc:sldMk cId="520758850" sldId="261"/>
            <ac:picMk id="9" creationId="{ADA2A6C8-A82D-6877-CADE-AD84FF2FA0A7}"/>
          </ac:picMkLst>
        </pc:picChg>
      </pc:sldChg>
      <pc:sldChg chg="addSp delSp modSp mod">
        <pc:chgData name="Info" userId="1c7795b6-0511-43ef-b2f5-98c2aed7ded1" providerId="ADAL" clId="{264F89DF-A800-44F2-A23A-B23AA1E4D7B4}" dt="2025-10-22T17:08:41.456" v="6101" actId="20577"/>
        <pc:sldMkLst>
          <pc:docMk/>
          <pc:sldMk cId="1132635580" sldId="262"/>
        </pc:sldMkLst>
        <pc:spChg chg="mod">
          <ac:chgData name="Info" userId="1c7795b6-0511-43ef-b2f5-98c2aed7ded1" providerId="ADAL" clId="{264F89DF-A800-44F2-A23A-B23AA1E4D7B4}" dt="2025-10-22T10:08:32.960" v="921" actId="20577"/>
          <ac:spMkLst>
            <pc:docMk/>
            <pc:sldMk cId="1132635580" sldId="262"/>
            <ac:spMk id="4" creationId="{D9FEC254-A616-E207-0851-9642F4AB73A5}"/>
          </ac:spMkLst>
        </pc:spChg>
        <pc:spChg chg="add del mod">
          <ac:chgData name="Info" userId="1c7795b6-0511-43ef-b2f5-98c2aed7ded1" providerId="ADAL" clId="{264F89DF-A800-44F2-A23A-B23AA1E4D7B4}" dt="2025-10-22T16:51:18.990" v="5371"/>
          <ac:spMkLst>
            <pc:docMk/>
            <pc:sldMk cId="1132635580" sldId="262"/>
            <ac:spMk id="5" creationId="{4714A1F5-ED8B-D2BA-19E7-9E341146B17E}"/>
          </ac:spMkLst>
        </pc:spChg>
        <pc:spChg chg="mod">
          <ac:chgData name="Info" userId="1c7795b6-0511-43ef-b2f5-98c2aed7ded1" providerId="ADAL" clId="{264F89DF-A800-44F2-A23A-B23AA1E4D7B4}" dt="2025-10-22T16:50:17.178" v="5366" actId="1076"/>
          <ac:spMkLst>
            <pc:docMk/>
            <pc:sldMk cId="1132635580" sldId="262"/>
            <ac:spMk id="6" creationId="{0FB3221B-F149-C03E-64CE-E4FAAFD2E0C3}"/>
          </ac:spMkLst>
        </pc:spChg>
        <pc:spChg chg="add mod">
          <ac:chgData name="Info" userId="1c7795b6-0511-43ef-b2f5-98c2aed7ded1" providerId="ADAL" clId="{264F89DF-A800-44F2-A23A-B23AA1E4D7B4}" dt="2025-10-22T16:51:18.974" v="5369"/>
          <ac:spMkLst>
            <pc:docMk/>
            <pc:sldMk cId="1132635580" sldId="262"/>
            <ac:spMk id="12" creationId="{58643DFA-E17D-7A0A-4BFF-4541277C6DB9}"/>
          </ac:spMkLst>
        </pc:spChg>
        <pc:spChg chg="add mod">
          <ac:chgData name="Info" userId="1c7795b6-0511-43ef-b2f5-98c2aed7ded1" providerId="ADAL" clId="{264F89DF-A800-44F2-A23A-B23AA1E4D7B4}" dt="2025-10-22T17:08:41.456" v="6101" actId="20577"/>
          <ac:spMkLst>
            <pc:docMk/>
            <pc:sldMk cId="1132635580" sldId="262"/>
            <ac:spMk id="13" creationId="{1E90D34B-ACF0-C11E-7D20-0038D75CF4CB}"/>
          </ac:spMkLst>
        </pc:spChg>
        <pc:graphicFrameChg chg="add mod">
          <ac:chgData name="Info" userId="1c7795b6-0511-43ef-b2f5-98c2aed7ded1" providerId="ADAL" clId="{264F89DF-A800-44F2-A23A-B23AA1E4D7B4}" dt="2025-10-22T16:50:29.478" v="5368"/>
          <ac:graphicFrameMkLst>
            <pc:docMk/>
            <pc:sldMk cId="1132635580" sldId="262"/>
            <ac:graphicFrameMk id="8" creationId="{FAD9B32B-7864-D6EA-B2F6-B83C97F4D860}"/>
          </ac:graphicFrameMkLst>
        </pc:graphicFrameChg>
        <pc:graphicFrameChg chg="add mod">
          <ac:chgData name="Info" userId="1c7795b6-0511-43ef-b2f5-98c2aed7ded1" providerId="ADAL" clId="{264F89DF-A800-44F2-A23A-B23AA1E4D7B4}" dt="2025-10-22T16:50:29.478" v="5368"/>
          <ac:graphicFrameMkLst>
            <pc:docMk/>
            <pc:sldMk cId="1132635580" sldId="262"/>
            <ac:graphicFrameMk id="9" creationId="{F506B602-43D7-E415-71D9-86B79BF63E4B}"/>
          </ac:graphicFrameMkLst>
        </pc:graphicFrameChg>
        <pc:graphicFrameChg chg="add mod">
          <ac:chgData name="Info" userId="1c7795b6-0511-43ef-b2f5-98c2aed7ded1" providerId="ADAL" clId="{264F89DF-A800-44F2-A23A-B23AA1E4D7B4}" dt="2025-10-22T16:50:29.478" v="5368"/>
          <ac:graphicFrameMkLst>
            <pc:docMk/>
            <pc:sldMk cId="1132635580" sldId="262"/>
            <ac:graphicFrameMk id="10" creationId="{D4328D57-520E-FD62-809D-99F2901DA199}"/>
          </ac:graphicFrameMkLst>
        </pc:graphicFrameChg>
        <pc:graphicFrameChg chg="add mod">
          <ac:chgData name="Info" userId="1c7795b6-0511-43ef-b2f5-98c2aed7ded1" providerId="ADAL" clId="{264F89DF-A800-44F2-A23A-B23AA1E4D7B4}" dt="2025-10-22T16:50:29.478" v="5368"/>
          <ac:graphicFrameMkLst>
            <pc:docMk/>
            <pc:sldMk cId="1132635580" sldId="262"/>
            <ac:graphicFrameMk id="11" creationId="{20BDBD65-DED7-1F8D-4FB6-E5FF2DA50D4B}"/>
          </ac:graphicFrameMkLst>
        </pc:graphicFrameChg>
        <pc:picChg chg="add mod">
          <ac:chgData name="Info" userId="1c7795b6-0511-43ef-b2f5-98c2aed7ded1" providerId="ADAL" clId="{264F89DF-A800-44F2-A23A-B23AA1E4D7B4}" dt="2025-10-22T09:36:09.646" v="168"/>
          <ac:picMkLst>
            <pc:docMk/>
            <pc:sldMk cId="1132635580" sldId="262"/>
            <ac:picMk id="2" creationId="{379AF84C-A4F7-BCA8-758F-84805FF7FC8B}"/>
          </ac:picMkLst>
        </pc:picChg>
      </pc:sldChg>
      <pc:sldChg chg="addSp modSp">
        <pc:chgData name="Info" userId="1c7795b6-0511-43ef-b2f5-98c2aed7ded1" providerId="ADAL" clId="{264F89DF-A800-44F2-A23A-B23AA1E4D7B4}" dt="2025-10-22T09:36:22.267" v="174"/>
        <pc:sldMkLst>
          <pc:docMk/>
          <pc:sldMk cId="1294923815" sldId="267"/>
        </pc:sldMkLst>
        <pc:picChg chg="add mod">
          <ac:chgData name="Info" userId="1c7795b6-0511-43ef-b2f5-98c2aed7ded1" providerId="ADAL" clId="{264F89DF-A800-44F2-A23A-B23AA1E4D7B4}" dt="2025-10-22T09:36:22.267" v="174"/>
          <ac:picMkLst>
            <pc:docMk/>
            <pc:sldMk cId="1294923815" sldId="267"/>
            <ac:picMk id="3" creationId="{320386DB-8D92-7A1E-9A18-52FFB4B45DF3}"/>
          </ac:picMkLst>
        </pc:picChg>
      </pc:sldChg>
      <pc:sldChg chg="addSp modSp mod">
        <pc:chgData name="Info" userId="1c7795b6-0511-43ef-b2f5-98c2aed7ded1" providerId="ADAL" clId="{264F89DF-A800-44F2-A23A-B23AA1E4D7B4}" dt="2025-10-22T11:36:07.356" v="4861" actId="22"/>
        <pc:sldMkLst>
          <pc:docMk/>
          <pc:sldMk cId="2770733446" sldId="268"/>
        </pc:sldMkLst>
        <pc:spChg chg="mod">
          <ac:chgData name="Info" userId="1c7795b6-0511-43ef-b2f5-98c2aed7ded1" providerId="ADAL" clId="{264F89DF-A800-44F2-A23A-B23AA1E4D7B4}" dt="2025-10-22T11:34:04.952" v="4860" actId="6549"/>
          <ac:spMkLst>
            <pc:docMk/>
            <pc:sldMk cId="2770733446" sldId="268"/>
            <ac:spMk id="3" creationId="{00000000-0000-0000-0000-000000000000}"/>
          </ac:spMkLst>
        </pc:spChg>
        <pc:picChg chg="add mod">
          <ac:chgData name="Info" userId="1c7795b6-0511-43ef-b2f5-98c2aed7ded1" providerId="ADAL" clId="{264F89DF-A800-44F2-A23A-B23AA1E4D7B4}" dt="2025-10-22T09:36:22.997" v="175"/>
          <ac:picMkLst>
            <pc:docMk/>
            <pc:sldMk cId="2770733446" sldId="268"/>
            <ac:picMk id="4" creationId="{76BBB9ED-2B24-CE5C-D69A-BC4DC9C41FFE}"/>
          </ac:picMkLst>
        </pc:picChg>
        <pc:picChg chg="add">
          <ac:chgData name="Info" userId="1c7795b6-0511-43ef-b2f5-98c2aed7ded1" providerId="ADAL" clId="{264F89DF-A800-44F2-A23A-B23AA1E4D7B4}" dt="2025-10-22T11:36:07.356" v="4861" actId="22"/>
          <ac:picMkLst>
            <pc:docMk/>
            <pc:sldMk cId="2770733446" sldId="268"/>
            <ac:picMk id="7" creationId="{9CED81DC-FFD7-FF60-0E11-A2B712160C97}"/>
          </ac:picMkLst>
        </pc:picChg>
      </pc:sldChg>
      <pc:sldChg chg="addSp modSp mod">
        <pc:chgData name="Info" userId="1c7795b6-0511-43ef-b2f5-98c2aed7ded1" providerId="ADAL" clId="{264F89DF-A800-44F2-A23A-B23AA1E4D7B4}" dt="2025-10-22T09:53:44.301" v="853" actId="20577"/>
        <pc:sldMkLst>
          <pc:docMk/>
          <pc:sldMk cId="2079388550" sldId="269"/>
        </pc:sldMkLst>
        <pc:spChg chg="mod">
          <ac:chgData name="Info" userId="1c7795b6-0511-43ef-b2f5-98c2aed7ded1" providerId="ADAL" clId="{264F89DF-A800-44F2-A23A-B23AA1E4D7B4}" dt="2025-10-22T09:53:44.301" v="853" actId="20577"/>
          <ac:spMkLst>
            <pc:docMk/>
            <pc:sldMk cId="2079388550" sldId="269"/>
            <ac:spMk id="2" creationId="{00000000-0000-0000-0000-000000000000}"/>
          </ac:spMkLst>
        </pc:spChg>
        <pc:picChg chg="add mod">
          <ac:chgData name="Info" userId="1c7795b6-0511-43ef-b2f5-98c2aed7ded1" providerId="ADAL" clId="{264F89DF-A800-44F2-A23A-B23AA1E4D7B4}" dt="2025-10-22T09:35:55.065" v="164"/>
          <ac:picMkLst>
            <pc:docMk/>
            <pc:sldMk cId="2079388550" sldId="269"/>
            <ac:picMk id="5" creationId="{09996219-2EBC-2BBA-47A3-4D193C020804}"/>
          </ac:picMkLst>
        </pc:picChg>
      </pc:sldChg>
      <pc:sldChg chg="addSp modSp mod">
        <pc:chgData name="Info" userId="1c7795b6-0511-43ef-b2f5-98c2aed7ded1" providerId="ADAL" clId="{264F89DF-A800-44F2-A23A-B23AA1E4D7B4}" dt="2025-10-22T17:32:40.437" v="6601" actId="20577"/>
        <pc:sldMkLst>
          <pc:docMk/>
          <pc:sldMk cId="3285987023" sldId="270"/>
        </pc:sldMkLst>
        <pc:spChg chg="mod">
          <ac:chgData name="Info" userId="1c7795b6-0511-43ef-b2f5-98c2aed7ded1" providerId="ADAL" clId="{264F89DF-A800-44F2-A23A-B23AA1E4D7B4}" dt="2025-10-22T17:32:40.437" v="6601" actId="20577"/>
          <ac:spMkLst>
            <pc:docMk/>
            <pc:sldMk cId="3285987023" sldId="270"/>
            <ac:spMk id="31" creationId="{B23397E9-AF18-645E-E36D-B4CF46322E0B}"/>
          </ac:spMkLst>
        </pc:spChg>
        <pc:picChg chg="add mod">
          <ac:chgData name="Info" userId="1c7795b6-0511-43ef-b2f5-98c2aed7ded1" providerId="ADAL" clId="{264F89DF-A800-44F2-A23A-B23AA1E4D7B4}" dt="2025-10-22T09:36:06.707" v="167"/>
          <ac:picMkLst>
            <pc:docMk/>
            <pc:sldMk cId="3285987023" sldId="270"/>
            <ac:picMk id="4" creationId="{4CAD2D6F-25CC-85CA-77EE-0C9DCC099DCA}"/>
          </ac:picMkLst>
        </pc:picChg>
      </pc:sldChg>
      <pc:sldChg chg="addSp delSp modSp mod">
        <pc:chgData name="Info" userId="1c7795b6-0511-43ef-b2f5-98c2aed7ded1" providerId="ADAL" clId="{264F89DF-A800-44F2-A23A-B23AA1E4D7B4}" dt="2025-10-22T10:27:01.163" v="1329" actId="1076"/>
        <pc:sldMkLst>
          <pc:docMk/>
          <pc:sldMk cId="2981247131" sldId="271"/>
        </pc:sldMkLst>
        <pc:spChg chg="del mod">
          <ac:chgData name="Info" userId="1c7795b6-0511-43ef-b2f5-98c2aed7ded1" providerId="ADAL" clId="{264F89DF-A800-44F2-A23A-B23AA1E4D7B4}" dt="2025-10-22T10:26:45.392" v="1325" actId="478"/>
          <ac:spMkLst>
            <pc:docMk/>
            <pc:sldMk cId="2981247131" sldId="271"/>
            <ac:spMk id="2" creationId="{00000000-0000-0000-0000-000000000000}"/>
          </ac:spMkLst>
        </pc:spChg>
        <pc:spChg chg="add del mod">
          <ac:chgData name="Info" userId="1c7795b6-0511-43ef-b2f5-98c2aed7ded1" providerId="ADAL" clId="{264F89DF-A800-44F2-A23A-B23AA1E4D7B4}" dt="2025-10-22T10:26:49.584" v="1326" actId="478"/>
          <ac:spMkLst>
            <pc:docMk/>
            <pc:sldMk cId="2981247131" sldId="271"/>
            <ac:spMk id="7" creationId="{4D84D8E5-4025-E08E-06E3-BEAA63757EA7}"/>
          </ac:spMkLst>
        </pc:spChg>
        <pc:picChg chg="add mod">
          <ac:chgData name="Info" userId="1c7795b6-0511-43ef-b2f5-98c2aed7ded1" providerId="ADAL" clId="{264F89DF-A800-44F2-A23A-B23AA1E4D7B4}" dt="2025-10-22T09:36:15.149" v="170"/>
          <ac:picMkLst>
            <pc:docMk/>
            <pc:sldMk cId="2981247131" sldId="271"/>
            <ac:picMk id="4" creationId="{FA1BAD2D-A203-62F5-C574-72264D4694B9}"/>
          </ac:picMkLst>
        </pc:picChg>
        <pc:picChg chg="add mod">
          <ac:chgData name="Info" userId="1c7795b6-0511-43ef-b2f5-98c2aed7ded1" providerId="ADAL" clId="{264F89DF-A800-44F2-A23A-B23AA1E4D7B4}" dt="2025-10-22T10:27:01.163" v="1329" actId="1076"/>
          <ac:picMkLst>
            <pc:docMk/>
            <pc:sldMk cId="2981247131" sldId="271"/>
            <ac:picMk id="11" creationId="{BFB06561-5C3C-0E76-CD5C-567FD5D1C7AB}"/>
          </ac:picMkLst>
        </pc:picChg>
      </pc:sldChg>
      <pc:sldChg chg="addSp modSp">
        <pc:chgData name="Info" userId="1c7795b6-0511-43ef-b2f5-98c2aed7ded1" providerId="ADAL" clId="{264F89DF-A800-44F2-A23A-B23AA1E4D7B4}" dt="2025-10-22T09:36:19.525" v="172"/>
        <pc:sldMkLst>
          <pc:docMk/>
          <pc:sldMk cId="871040501" sldId="275"/>
        </pc:sldMkLst>
        <pc:picChg chg="add mod">
          <ac:chgData name="Info" userId="1c7795b6-0511-43ef-b2f5-98c2aed7ded1" providerId="ADAL" clId="{264F89DF-A800-44F2-A23A-B23AA1E4D7B4}" dt="2025-10-22T09:36:19.525" v="172"/>
          <ac:picMkLst>
            <pc:docMk/>
            <pc:sldMk cId="871040501" sldId="275"/>
            <ac:picMk id="3" creationId="{F45FC4D3-E072-816F-20BC-797C9071DBC9}"/>
          </ac:picMkLst>
        </pc:picChg>
      </pc:sldChg>
      <pc:sldChg chg="addSp delSp modSp mod">
        <pc:chgData name="Info" userId="1c7795b6-0511-43ef-b2f5-98c2aed7ded1" providerId="ADAL" clId="{264F89DF-A800-44F2-A23A-B23AA1E4D7B4}" dt="2025-10-22T17:26:34.564" v="6531" actId="20577"/>
        <pc:sldMkLst>
          <pc:docMk/>
          <pc:sldMk cId="3425196453" sldId="276"/>
        </pc:sldMkLst>
        <pc:spChg chg="mod">
          <ac:chgData name="Info" userId="1c7795b6-0511-43ef-b2f5-98c2aed7ded1" providerId="ADAL" clId="{264F89DF-A800-44F2-A23A-B23AA1E4D7B4}" dt="2025-10-22T09:35:17.288" v="162" actId="20577"/>
          <ac:spMkLst>
            <pc:docMk/>
            <pc:sldMk cId="3425196453" sldId="276"/>
            <ac:spMk id="2" creationId="{062DFCD7-7514-B0F5-C2CF-63934013C9CD}"/>
          </ac:spMkLst>
        </pc:spChg>
        <pc:spChg chg="mod">
          <ac:chgData name="Info" userId="1c7795b6-0511-43ef-b2f5-98c2aed7ded1" providerId="ADAL" clId="{264F89DF-A800-44F2-A23A-B23AA1E4D7B4}" dt="2025-10-22T17:26:34.564" v="6531" actId="20577"/>
          <ac:spMkLst>
            <pc:docMk/>
            <pc:sldMk cId="3425196453" sldId="276"/>
            <ac:spMk id="3" creationId="{B2003B4F-CAEA-D853-F80D-705333A61BB9}"/>
          </ac:spMkLst>
        </pc:spChg>
        <pc:picChg chg="add mod">
          <ac:chgData name="Info" userId="1c7795b6-0511-43ef-b2f5-98c2aed7ded1" providerId="ADAL" clId="{264F89DF-A800-44F2-A23A-B23AA1E4D7B4}" dt="2025-10-22T09:35:45.073" v="163"/>
          <ac:picMkLst>
            <pc:docMk/>
            <pc:sldMk cId="3425196453" sldId="276"/>
            <ac:picMk id="4" creationId="{32160B11-F048-C423-405D-A6C30E605960}"/>
          </ac:picMkLst>
        </pc:picChg>
        <pc:picChg chg="add mod">
          <ac:chgData name="Info" userId="1c7795b6-0511-43ef-b2f5-98c2aed7ded1" providerId="ADAL" clId="{264F89DF-A800-44F2-A23A-B23AA1E4D7B4}" dt="2025-10-22T09:49:24.943" v="716" actId="1076"/>
          <ac:picMkLst>
            <pc:docMk/>
            <pc:sldMk cId="3425196453" sldId="276"/>
            <ac:picMk id="7" creationId="{71BE4AA7-6216-601F-1AC0-0B17B174DFF2}"/>
          </ac:picMkLst>
        </pc:picChg>
        <pc:picChg chg="add del">
          <ac:chgData name="Info" userId="1c7795b6-0511-43ef-b2f5-98c2aed7ded1" providerId="ADAL" clId="{264F89DF-A800-44F2-A23A-B23AA1E4D7B4}" dt="2025-10-22T10:13:45.822" v="1212" actId="22"/>
          <ac:picMkLst>
            <pc:docMk/>
            <pc:sldMk cId="3425196453" sldId="276"/>
            <ac:picMk id="9" creationId="{FA144966-1543-160F-FDD5-96B7BFB56AC5}"/>
          </ac:picMkLst>
        </pc:picChg>
      </pc:sldChg>
      <pc:sldChg chg="addSp modSp mod">
        <pc:chgData name="Info" userId="1c7795b6-0511-43ef-b2f5-98c2aed7ded1" providerId="ADAL" clId="{264F89DF-A800-44F2-A23A-B23AA1E4D7B4}" dt="2025-10-22T17:26:48.007" v="6539" actId="20577"/>
        <pc:sldMkLst>
          <pc:docMk/>
          <pc:sldMk cId="4048393860" sldId="278"/>
        </pc:sldMkLst>
        <pc:spChg chg="mod">
          <ac:chgData name="Info" userId="1c7795b6-0511-43ef-b2f5-98c2aed7ded1" providerId="ADAL" clId="{264F89DF-A800-44F2-A23A-B23AA1E4D7B4}" dt="2025-10-22T17:26:48.007" v="6539" actId="20577"/>
          <ac:spMkLst>
            <pc:docMk/>
            <pc:sldMk cId="4048393860" sldId="278"/>
            <ac:spMk id="5" creationId="{41F57126-3DFF-2C76-6659-EB78BD723E0D}"/>
          </ac:spMkLst>
        </pc:spChg>
        <pc:picChg chg="add mod">
          <ac:chgData name="Info" userId="1c7795b6-0511-43ef-b2f5-98c2aed7ded1" providerId="ADAL" clId="{264F89DF-A800-44F2-A23A-B23AA1E4D7B4}" dt="2025-10-22T09:35:58.418" v="165"/>
          <ac:picMkLst>
            <pc:docMk/>
            <pc:sldMk cId="4048393860" sldId="278"/>
            <ac:picMk id="10" creationId="{1F6F4663-2258-C6C4-70AE-35D10B4377F9}"/>
          </ac:picMkLst>
        </pc:picChg>
      </pc:sldChg>
      <pc:sldChg chg="addSp modSp mod">
        <pc:chgData name="Info" userId="1c7795b6-0511-43ef-b2f5-98c2aed7ded1" providerId="ADAL" clId="{264F89DF-A800-44F2-A23A-B23AA1E4D7B4}" dt="2025-10-22T12:07:59.801" v="4925" actId="20577"/>
        <pc:sldMkLst>
          <pc:docMk/>
          <pc:sldMk cId="2717015695" sldId="279"/>
        </pc:sldMkLst>
        <pc:spChg chg="mod">
          <ac:chgData name="Info" userId="1c7795b6-0511-43ef-b2f5-98c2aed7ded1" providerId="ADAL" clId="{264F89DF-A800-44F2-A23A-B23AA1E4D7B4}" dt="2025-10-22T10:19:39.617" v="1266" actId="6549"/>
          <ac:spMkLst>
            <pc:docMk/>
            <pc:sldMk cId="2717015695" sldId="279"/>
            <ac:spMk id="2" creationId="{32E1EA9D-1869-FD8F-A2AD-96CD284E7D08}"/>
          </ac:spMkLst>
        </pc:spChg>
        <pc:spChg chg="mod">
          <ac:chgData name="Info" userId="1c7795b6-0511-43ef-b2f5-98c2aed7ded1" providerId="ADAL" clId="{264F89DF-A800-44F2-A23A-B23AA1E4D7B4}" dt="2025-10-22T10:20:54.206" v="1271" actId="20577"/>
          <ac:spMkLst>
            <pc:docMk/>
            <pc:sldMk cId="2717015695" sldId="279"/>
            <ac:spMk id="9" creationId="{B075715F-16DC-CA44-D17A-CA44A38F2148}"/>
          </ac:spMkLst>
        </pc:spChg>
        <pc:spChg chg="mod">
          <ac:chgData name="Info" userId="1c7795b6-0511-43ef-b2f5-98c2aed7ded1" providerId="ADAL" clId="{264F89DF-A800-44F2-A23A-B23AA1E4D7B4}" dt="2025-10-22T10:21:09.042" v="1295" actId="20577"/>
          <ac:spMkLst>
            <pc:docMk/>
            <pc:sldMk cId="2717015695" sldId="279"/>
            <ac:spMk id="10" creationId="{53604A6B-ADAC-6385-709E-EC4E56E4F7C8}"/>
          </ac:spMkLst>
        </pc:spChg>
        <pc:spChg chg="mod">
          <ac:chgData name="Info" userId="1c7795b6-0511-43ef-b2f5-98c2aed7ded1" providerId="ADAL" clId="{264F89DF-A800-44F2-A23A-B23AA1E4D7B4}" dt="2025-10-22T12:07:59.801" v="4925" actId="20577"/>
          <ac:spMkLst>
            <pc:docMk/>
            <pc:sldMk cId="2717015695" sldId="279"/>
            <ac:spMk id="18" creationId="{1C33FE93-A463-DA31-45D5-010A408E4AD7}"/>
          </ac:spMkLst>
        </pc:spChg>
        <pc:spChg chg="mod">
          <ac:chgData name="Info" userId="1c7795b6-0511-43ef-b2f5-98c2aed7ded1" providerId="ADAL" clId="{264F89DF-A800-44F2-A23A-B23AA1E4D7B4}" dt="2025-10-22T10:19:41.838" v="1267" actId="1076"/>
          <ac:spMkLst>
            <pc:docMk/>
            <pc:sldMk cId="2717015695" sldId="279"/>
            <ac:spMk id="37" creationId="{DC74872A-6A5D-4ECD-F101-86F386D08614}"/>
          </ac:spMkLst>
        </pc:spChg>
        <pc:spChg chg="mod">
          <ac:chgData name="Info" userId="1c7795b6-0511-43ef-b2f5-98c2aed7ded1" providerId="ADAL" clId="{264F89DF-A800-44F2-A23A-B23AA1E4D7B4}" dt="2025-10-22T10:21:05.554" v="1294" actId="20577"/>
          <ac:spMkLst>
            <pc:docMk/>
            <pc:sldMk cId="2717015695" sldId="279"/>
            <ac:spMk id="40" creationId="{08C0F4B2-82F1-F5E1-34BC-470A5D55A4FA}"/>
          </ac:spMkLst>
        </pc:spChg>
        <pc:picChg chg="add mod">
          <ac:chgData name="Info" userId="1c7795b6-0511-43ef-b2f5-98c2aed7ded1" providerId="ADAL" clId="{264F89DF-A800-44F2-A23A-B23AA1E4D7B4}" dt="2025-10-22T09:36:12.937" v="169"/>
          <ac:picMkLst>
            <pc:docMk/>
            <pc:sldMk cId="2717015695" sldId="279"/>
            <ac:picMk id="12" creationId="{E81BD152-0E4A-FBF8-C1E3-FA1B65EA54DA}"/>
          </ac:picMkLst>
        </pc:picChg>
      </pc:sldChg>
      <pc:sldChg chg="addSp modSp mod">
        <pc:chgData name="Info" userId="1c7795b6-0511-43ef-b2f5-98c2aed7ded1" providerId="ADAL" clId="{264F89DF-A800-44F2-A23A-B23AA1E4D7B4}" dt="2025-10-22T10:51:46.568" v="3023" actId="20577"/>
        <pc:sldMkLst>
          <pc:docMk/>
          <pc:sldMk cId="870423134" sldId="280"/>
        </pc:sldMkLst>
        <pc:spChg chg="mod">
          <ac:chgData name="Info" userId="1c7795b6-0511-43ef-b2f5-98c2aed7ded1" providerId="ADAL" clId="{264F89DF-A800-44F2-A23A-B23AA1E4D7B4}" dt="2025-10-22T10:44:02.159" v="2514" actId="20577"/>
          <ac:spMkLst>
            <pc:docMk/>
            <pc:sldMk cId="870423134" sldId="280"/>
            <ac:spMk id="4" creationId="{8C7A67B8-AAF5-6BDF-0E96-79B8D3AA2700}"/>
          </ac:spMkLst>
        </pc:spChg>
        <pc:spChg chg="add mod">
          <ac:chgData name="Info" userId="1c7795b6-0511-43ef-b2f5-98c2aed7ded1" providerId="ADAL" clId="{264F89DF-A800-44F2-A23A-B23AA1E4D7B4}" dt="2025-10-22T10:43:18.641" v="2500" actId="20577"/>
          <ac:spMkLst>
            <pc:docMk/>
            <pc:sldMk cId="870423134" sldId="280"/>
            <ac:spMk id="8" creationId="{B4DFDF23-5640-DDEA-3C04-2B7E135DE6DF}"/>
          </ac:spMkLst>
        </pc:spChg>
        <pc:spChg chg="add mod">
          <ac:chgData name="Info" userId="1c7795b6-0511-43ef-b2f5-98c2aed7ded1" providerId="ADAL" clId="{264F89DF-A800-44F2-A23A-B23AA1E4D7B4}" dt="2025-10-22T10:36:48.722" v="2312" actId="1076"/>
          <ac:spMkLst>
            <pc:docMk/>
            <pc:sldMk cId="870423134" sldId="280"/>
            <ac:spMk id="11" creationId="{EA53C94C-05C5-6F02-853A-841740030621}"/>
          </ac:spMkLst>
        </pc:spChg>
        <pc:spChg chg="add mod">
          <ac:chgData name="Info" userId="1c7795b6-0511-43ef-b2f5-98c2aed7ded1" providerId="ADAL" clId="{264F89DF-A800-44F2-A23A-B23AA1E4D7B4}" dt="2025-10-22T10:37:22.167" v="2341" actId="20577"/>
          <ac:spMkLst>
            <pc:docMk/>
            <pc:sldMk cId="870423134" sldId="280"/>
            <ac:spMk id="12" creationId="{993A36BC-2857-9552-7A48-F6A4DC8D6517}"/>
          </ac:spMkLst>
        </pc:spChg>
        <pc:spChg chg="add mod">
          <ac:chgData name="Info" userId="1c7795b6-0511-43ef-b2f5-98c2aed7ded1" providerId="ADAL" clId="{264F89DF-A800-44F2-A23A-B23AA1E4D7B4}" dt="2025-10-22T10:51:24.443" v="3009" actId="1035"/>
          <ac:spMkLst>
            <pc:docMk/>
            <pc:sldMk cId="870423134" sldId="280"/>
            <ac:spMk id="14" creationId="{57F60EA7-95BB-E48A-961E-87786D86D06F}"/>
          </ac:spMkLst>
        </pc:spChg>
        <pc:spChg chg="add mod">
          <ac:chgData name="Info" userId="1c7795b6-0511-43ef-b2f5-98c2aed7ded1" providerId="ADAL" clId="{264F89DF-A800-44F2-A23A-B23AA1E4D7B4}" dt="2025-10-22T10:51:24.443" v="3009" actId="1035"/>
          <ac:spMkLst>
            <pc:docMk/>
            <pc:sldMk cId="870423134" sldId="280"/>
            <ac:spMk id="15" creationId="{715E8D08-505A-48A1-640A-23021BCEBB22}"/>
          </ac:spMkLst>
        </pc:spChg>
        <pc:spChg chg="add mod">
          <ac:chgData name="Info" userId="1c7795b6-0511-43ef-b2f5-98c2aed7ded1" providerId="ADAL" clId="{264F89DF-A800-44F2-A23A-B23AA1E4D7B4}" dt="2025-10-22T10:51:24.443" v="3009" actId="1035"/>
          <ac:spMkLst>
            <pc:docMk/>
            <pc:sldMk cId="870423134" sldId="280"/>
            <ac:spMk id="16" creationId="{F165369E-0F00-71E2-C20F-25F1FED1EC32}"/>
          </ac:spMkLst>
        </pc:spChg>
        <pc:spChg chg="add mod">
          <ac:chgData name="Info" userId="1c7795b6-0511-43ef-b2f5-98c2aed7ded1" providerId="ADAL" clId="{264F89DF-A800-44F2-A23A-B23AA1E4D7B4}" dt="2025-10-22T10:51:46.568" v="3023" actId="20577"/>
          <ac:spMkLst>
            <pc:docMk/>
            <pc:sldMk cId="870423134" sldId="280"/>
            <ac:spMk id="18" creationId="{50AB1DD7-7D6B-DFC1-2057-01957C7432F5}"/>
          </ac:spMkLst>
        </pc:spChg>
        <pc:spChg chg="add mod">
          <ac:chgData name="Info" userId="1c7795b6-0511-43ef-b2f5-98c2aed7ded1" providerId="ADAL" clId="{264F89DF-A800-44F2-A23A-B23AA1E4D7B4}" dt="2025-10-22T10:51:15.511" v="2986" actId="571"/>
          <ac:spMkLst>
            <pc:docMk/>
            <pc:sldMk cId="870423134" sldId="280"/>
            <ac:spMk id="22" creationId="{02852F86-AB22-1439-CA55-E2AB6277FBA5}"/>
          </ac:spMkLst>
        </pc:spChg>
        <pc:spChg chg="add mod">
          <ac:chgData name="Info" userId="1c7795b6-0511-43ef-b2f5-98c2aed7ded1" providerId="ADAL" clId="{264F89DF-A800-44F2-A23A-B23AA1E4D7B4}" dt="2025-10-22T10:51:15.511" v="2986" actId="571"/>
          <ac:spMkLst>
            <pc:docMk/>
            <pc:sldMk cId="870423134" sldId="280"/>
            <ac:spMk id="23" creationId="{26025AFD-D574-6040-9920-60EAACAF7F8B}"/>
          </ac:spMkLst>
        </pc:spChg>
        <pc:picChg chg="add mod">
          <ac:chgData name="Info" userId="1c7795b6-0511-43ef-b2f5-98c2aed7ded1" providerId="ADAL" clId="{264F89DF-A800-44F2-A23A-B23AA1E4D7B4}" dt="2025-10-22T09:36:17.572" v="171"/>
          <ac:picMkLst>
            <pc:docMk/>
            <pc:sldMk cId="870423134" sldId="280"/>
            <ac:picMk id="5" creationId="{0450B431-B30B-C51C-44EF-91ACCAA3BF56}"/>
          </ac:picMkLst>
        </pc:picChg>
        <pc:picChg chg="mod">
          <ac:chgData name="Info" userId="1c7795b6-0511-43ef-b2f5-98c2aed7ded1" providerId="ADAL" clId="{264F89DF-A800-44F2-A23A-B23AA1E4D7B4}" dt="2025-10-22T10:51:00.887" v="2982" actId="14100"/>
          <ac:picMkLst>
            <pc:docMk/>
            <pc:sldMk cId="870423134" sldId="280"/>
            <ac:picMk id="7" creationId="{9F7D7B9D-BF93-6D76-2FE1-FE578393541A}"/>
          </ac:picMkLst>
        </pc:picChg>
        <pc:picChg chg="mod">
          <ac:chgData name="Info" userId="1c7795b6-0511-43ef-b2f5-98c2aed7ded1" providerId="ADAL" clId="{264F89DF-A800-44F2-A23A-B23AA1E4D7B4}" dt="2025-10-22T10:51:07.767" v="2984" actId="14100"/>
          <ac:picMkLst>
            <pc:docMk/>
            <pc:sldMk cId="870423134" sldId="280"/>
            <ac:picMk id="10" creationId="{9AA8A8E6-0884-57E3-F9F6-89DF6EA79378}"/>
          </ac:picMkLst>
        </pc:picChg>
        <pc:picChg chg="mod">
          <ac:chgData name="Info" userId="1c7795b6-0511-43ef-b2f5-98c2aed7ded1" providerId="ADAL" clId="{264F89DF-A800-44F2-A23A-B23AA1E4D7B4}" dt="2025-10-22T10:51:24.443" v="3009" actId="1035"/>
          <ac:picMkLst>
            <pc:docMk/>
            <pc:sldMk cId="870423134" sldId="280"/>
            <ac:picMk id="13" creationId="{80A73983-29CF-7CCC-DB63-D74AC64A513A}"/>
          </ac:picMkLst>
        </pc:picChg>
        <pc:picChg chg="mod">
          <ac:chgData name="Info" userId="1c7795b6-0511-43ef-b2f5-98c2aed7ded1" providerId="ADAL" clId="{264F89DF-A800-44F2-A23A-B23AA1E4D7B4}" dt="2025-10-22T10:51:24.443" v="3009" actId="1035"/>
          <ac:picMkLst>
            <pc:docMk/>
            <pc:sldMk cId="870423134" sldId="280"/>
            <ac:picMk id="17" creationId="{12DEED7D-97FA-FF64-E15E-BA83222C78C0}"/>
          </ac:picMkLst>
        </pc:picChg>
        <pc:picChg chg="add mod">
          <ac:chgData name="Info" userId="1c7795b6-0511-43ef-b2f5-98c2aed7ded1" providerId="ADAL" clId="{264F89DF-A800-44F2-A23A-B23AA1E4D7B4}" dt="2025-10-22T10:51:15.511" v="2986" actId="571"/>
          <ac:picMkLst>
            <pc:docMk/>
            <pc:sldMk cId="870423134" sldId="280"/>
            <ac:picMk id="19" creationId="{8C15A36E-340C-559B-FD11-16EBE1A17CD3}"/>
          </ac:picMkLst>
        </pc:picChg>
        <pc:picChg chg="add mod">
          <ac:chgData name="Info" userId="1c7795b6-0511-43ef-b2f5-98c2aed7ded1" providerId="ADAL" clId="{264F89DF-A800-44F2-A23A-B23AA1E4D7B4}" dt="2025-10-22T10:51:15.511" v="2986" actId="571"/>
          <ac:picMkLst>
            <pc:docMk/>
            <pc:sldMk cId="870423134" sldId="280"/>
            <ac:picMk id="20" creationId="{9CD7081F-175C-6D5C-E96D-490FC2C78B4E}"/>
          </ac:picMkLst>
        </pc:picChg>
        <pc:picChg chg="add mod">
          <ac:chgData name="Info" userId="1c7795b6-0511-43ef-b2f5-98c2aed7ded1" providerId="ADAL" clId="{264F89DF-A800-44F2-A23A-B23AA1E4D7B4}" dt="2025-10-22T10:51:15.511" v="2986" actId="571"/>
          <ac:picMkLst>
            <pc:docMk/>
            <pc:sldMk cId="870423134" sldId="280"/>
            <ac:picMk id="21" creationId="{FBC2DA1D-2EB2-E266-1CD6-9B73DAE55F56}"/>
          </ac:picMkLst>
        </pc:picChg>
        <pc:picChg chg="mod">
          <ac:chgData name="Info" userId="1c7795b6-0511-43ef-b2f5-98c2aed7ded1" providerId="ADAL" clId="{264F89DF-A800-44F2-A23A-B23AA1E4D7B4}" dt="2025-10-22T10:51:24.443" v="3009" actId="1035"/>
          <ac:picMkLst>
            <pc:docMk/>
            <pc:sldMk cId="870423134" sldId="280"/>
            <ac:picMk id="1026" creationId="{273BDB9F-B3B9-916B-A09C-2341687B1480}"/>
          </ac:picMkLst>
        </pc:picChg>
        <pc:picChg chg="mod">
          <ac:chgData name="Info" userId="1c7795b6-0511-43ef-b2f5-98c2aed7ded1" providerId="ADAL" clId="{264F89DF-A800-44F2-A23A-B23AA1E4D7B4}" dt="2025-10-22T10:51:04.017" v="2983" actId="14100"/>
          <ac:picMkLst>
            <pc:docMk/>
            <pc:sldMk cId="870423134" sldId="280"/>
            <ac:picMk id="1028" creationId="{391E8F9F-F0FA-624B-BFF8-575CF014BF40}"/>
          </ac:picMkLst>
        </pc:picChg>
        <pc:picChg chg="mod">
          <ac:chgData name="Info" userId="1c7795b6-0511-43ef-b2f5-98c2aed7ded1" providerId="ADAL" clId="{264F89DF-A800-44F2-A23A-B23AA1E4D7B4}" dt="2025-10-22T10:51:24.443" v="3009" actId="1035"/>
          <ac:picMkLst>
            <pc:docMk/>
            <pc:sldMk cId="870423134" sldId="280"/>
            <ac:picMk id="1032" creationId="{E52C341F-E0AB-CD2E-64B6-86452FBF7731}"/>
          </ac:picMkLst>
        </pc:picChg>
      </pc:sldChg>
      <pc:sldChg chg="addSp modSp mod">
        <pc:chgData name="Info" userId="1c7795b6-0511-43ef-b2f5-98c2aed7ded1" providerId="ADAL" clId="{264F89DF-A800-44F2-A23A-B23AA1E4D7B4}" dt="2025-10-22T14:32:56.561" v="5365" actId="1076"/>
        <pc:sldMkLst>
          <pc:docMk/>
          <pc:sldMk cId="4192502976" sldId="282"/>
        </pc:sldMkLst>
        <pc:spChg chg="mod">
          <ac:chgData name="Info" userId="1c7795b6-0511-43ef-b2f5-98c2aed7ded1" providerId="ADAL" clId="{264F89DF-A800-44F2-A23A-B23AA1E4D7B4}" dt="2025-10-22T14:31:14.875" v="5298" actId="6549"/>
          <ac:spMkLst>
            <pc:docMk/>
            <pc:sldMk cId="4192502976" sldId="282"/>
            <ac:spMk id="2" creationId="{EC029E5F-3D50-EB78-A210-3650AC978B61}"/>
          </ac:spMkLst>
        </pc:spChg>
        <pc:spChg chg="mod">
          <ac:chgData name="Info" userId="1c7795b6-0511-43ef-b2f5-98c2aed7ded1" providerId="ADAL" clId="{264F89DF-A800-44F2-A23A-B23AA1E4D7B4}" dt="2025-10-22T14:32:52.102" v="5364" actId="20577"/>
          <ac:spMkLst>
            <pc:docMk/>
            <pc:sldMk cId="4192502976" sldId="282"/>
            <ac:spMk id="4" creationId="{16D46F1D-6F07-A534-E981-1F300BBB8C33}"/>
          </ac:spMkLst>
        </pc:spChg>
        <pc:spChg chg="mod">
          <ac:chgData name="Info" userId="1c7795b6-0511-43ef-b2f5-98c2aed7ded1" providerId="ADAL" clId="{264F89DF-A800-44F2-A23A-B23AA1E4D7B4}" dt="2025-10-22T14:32:56.561" v="5365" actId="1076"/>
          <ac:spMkLst>
            <pc:docMk/>
            <pc:sldMk cId="4192502976" sldId="282"/>
            <ac:spMk id="7" creationId="{2B5C9E4F-EBAF-AF5F-C352-B214DDA4E7E6}"/>
          </ac:spMkLst>
        </pc:spChg>
        <pc:spChg chg="mod">
          <ac:chgData name="Info" userId="1c7795b6-0511-43ef-b2f5-98c2aed7ded1" providerId="ADAL" clId="{264F89DF-A800-44F2-A23A-B23AA1E4D7B4}" dt="2025-10-22T11:19:20.910" v="3973" actId="20577"/>
          <ac:spMkLst>
            <pc:docMk/>
            <pc:sldMk cId="4192502976" sldId="282"/>
            <ac:spMk id="10" creationId="{A496541A-D86A-C540-CB6E-E28FC0A424C6}"/>
          </ac:spMkLst>
        </pc:spChg>
        <pc:spChg chg="mod">
          <ac:chgData name="Info" userId="1c7795b6-0511-43ef-b2f5-98c2aed7ded1" providerId="ADAL" clId="{264F89DF-A800-44F2-A23A-B23AA1E4D7B4}" dt="2025-10-22T14:31:43.158" v="5300"/>
          <ac:spMkLst>
            <pc:docMk/>
            <pc:sldMk cId="4192502976" sldId="282"/>
            <ac:spMk id="11" creationId="{859AFCB1-F646-34D7-C187-8FCD2128587A}"/>
          </ac:spMkLst>
        </pc:spChg>
        <pc:spChg chg="mod">
          <ac:chgData name="Info" userId="1c7795b6-0511-43ef-b2f5-98c2aed7ded1" providerId="ADAL" clId="{264F89DF-A800-44F2-A23A-B23AA1E4D7B4}" dt="2025-10-22T14:30:10.279" v="5168" actId="1076"/>
          <ac:spMkLst>
            <pc:docMk/>
            <pc:sldMk cId="4192502976" sldId="282"/>
            <ac:spMk id="12" creationId="{0BF58440-6210-3381-2B01-B94EE1C6407C}"/>
          </ac:spMkLst>
        </pc:spChg>
        <pc:spChg chg="mod">
          <ac:chgData name="Info" userId="1c7795b6-0511-43ef-b2f5-98c2aed7ded1" providerId="ADAL" clId="{264F89DF-A800-44F2-A23A-B23AA1E4D7B4}" dt="2025-10-22T14:31:24.483" v="5299" actId="1076"/>
          <ac:spMkLst>
            <pc:docMk/>
            <pc:sldMk cId="4192502976" sldId="282"/>
            <ac:spMk id="13" creationId="{EB195BDB-CFF9-6BC2-048D-0C78678CB73D}"/>
          </ac:spMkLst>
        </pc:spChg>
        <pc:spChg chg="mod">
          <ac:chgData name="Info" userId="1c7795b6-0511-43ef-b2f5-98c2aed7ded1" providerId="ADAL" clId="{264F89DF-A800-44F2-A23A-B23AA1E4D7B4}" dt="2025-10-22T11:23:24.027" v="4311" actId="20577"/>
          <ac:spMkLst>
            <pc:docMk/>
            <pc:sldMk cId="4192502976" sldId="282"/>
            <ac:spMk id="14" creationId="{EDC7EC50-F24F-E071-8B04-E11A6AA0AD47}"/>
          </ac:spMkLst>
        </pc:spChg>
        <pc:spChg chg="mod">
          <ac:chgData name="Info" userId="1c7795b6-0511-43ef-b2f5-98c2aed7ded1" providerId="ADAL" clId="{264F89DF-A800-44F2-A23A-B23AA1E4D7B4}" dt="2025-10-22T12:07:42.826" v="4923" actId="20577"/>
          <ac:spMkLst>
            <pc:docMk/>
            <pc:sldMk cId="4192502976" sldId="282"/>
            <ac:spMk id="18" creationId="{6F32AE2A-BB30-A23A-D723-E7EA01FEDDC0}"/>
          </ac:spMkLst>
        </pc:spChg>
        <pc:spChg chg="mod">
          <ac:chgData name="Info" userId="1c7795b6-0511-43ef-b2f5-98c2aed7ded1" providerId="ADAL" clId="{264F89DF-A800-44F2-A23A-B23AA1E4D7B4}" dt="2025-10-22T14:30:00.162" v="5163" actId="20577"/>
          <ac:spMkLst>
            <pc:docMk/>
            <pc:sldMk cId="4192502976" sldId="282"/>
            <ac:spMk id="32" creationId="{5AC23C2D-D4B5-7E3C-CBCE-36E712D0A199}"/>
          </ac:spMkLst>
        </pc:spChg>
        <pc:spChg chg="mod">
          <ac:chgData name="Info" userId="1c7795b6-0511-43ef-b2f5-98c2aed7ded1" providerId="ADAL" clId="{264F89DF-A800-44F2-A23A-B23AA1E4D7B4}" dt="2025-10-22T14:30:03.176" v="5167" actId="20577"/>
          <ac:spMkLst>
            <pc:docMk/>
            <pc:sldMk cId="4192502976" sldId="282"/>
            <ac:spMk id="33" creationId="{9F34FD79-95C1-FD82-0C48-234F3C8A5B24}"/>
          </ac:spMkLst>
        </pc:spChg>
        <pc:spChg chg="mod">
          <ac:chgData name="Info" userId="1c7795b6-0511-43ef-b2f5-98c2aed7ded1" providerId="ADAL" clId="{264F89DF-A800-44F2-A23A-B23AA1E4D7B4}" dt="2025-10-22T11:19:17.034" v="3972" actId="20577"/>
          <ac:spMkLst>
            <pc:docMk/>
            <pc:sldMk cId="4192502976" sldId="282"/>
            <ac:spMk id="40" creationId="{388DD266-AB80-BD3E-35FA-4391CDE6DC5F}"/>
          </ac:spMkLst>
        </pc:spChg>
        <pc:picChg chg="add mod">
          <ac:chgData name="Info" userId="1c7795b6-0511-43ef-b2f5-98c2aed7ded1" providerId="ADAL" clId="{264F89DF-A800-44F2-A23A-B23AA1E4D7B4}" dt="2025-10-22T09:36:20.573" v="173"/>
          <ac:picMkLst>
            <pc:docMk/>
            <pc:sldMk cId="4192502976" sldId="282"/>
            <ac:picMk id="9" creationId="{7EC926AE-030E-8A2E-AA34-EBD631441FE8}"/>
          </ac:picMkLst>
        </pc:picChg>
      </pc:sldChg>
      <pc:sldChg chg="addSp modSp add del mod">
        <pc:chgData name="Info" userId="1c7795b6-0511-43ef-b2f5-98c2aed7ded1" providerId="ADAL" clId="{264F89DF-A800-44F2-A23A-B23AA1E4D7B4}" dt="2025-10-22T10:15:35.442" v="1221" actId="2696"/>
        <pc:sldMkLst>
          <pc:docMk/>
          <pc:sldMk cId="1641039938" sldId="283"/>
        </pc:sldMkLst>
        <pc:spChg chg="mod">
          <ac:chgData name="Info" userId="1c7795b6-0511-43ef-b2f5-98c2aed7ded1" providerId="ADAL" clId="{264F89DF-A800-44F2-A23A-B23AA1E4D7B4}" dt="2025-10-22T10:15:12.264" v="1220" actId="27636"/>
          <ac:spMkLst>
            <pc:docMk/>
            <pc:sldMk cId="1641039938" sldId="283"/>
            <ac:spMk id="3" creationId="{F74BFE2D-DAA5-B627-7534-0ACA814EDDC7}"/>
          </ac:spMkLst>
        </pc:spChg>
        <pc:picChg chg="add mod">
          <ac:chgData name="Info" userId="1c7795b6-0511-43ef-b2f5-98c2aed7ded1" providerId="ADAL" clId="{264F89DF-A800-44F2-A23A-B23AA1E4D7B4}" dt="2025-10-22T10:15:00.108" v="1218" actId="1076"/>
          <ac:picMkLst>
            <pc:docMk/>
            <pc:sldMk cId="1641039938" sldId="283"/>
            <ac:picMk id="7" creationId="{24EB05A3-2D21-8F0C-B4D4-468960BB9ABD}"/>
          </ac:picMkLst>
        </pc:picChg>
      </pc:sldChg>
      <pc:sldChg chg="modSp add del mod ord">
        <pc:chgData name="Info" userId="1c7795b6-0511-43ef-b2f5-98c2aed7ded1" providerId="ADAL" clId="{264F89DF-A800-44F2-A23A-B23AA1E4D7B4}" dt="2025-10-22T10:16:26.714" v="1228" actId="47"/>
        <pc:sldMkLst>
          <pc:docMk/>
          <pc:sldMk cId="3807596139" sldId="284"/>
        </pc:sldMkLst>
        <pc:spChg chg="mod">
          <ac:chgData name="Info" userId="1c7795b6-0511-43ef-b2f5-98c2aed7ded1" providerId="ADAL" clId="{264F89DF-A800-44F2-A23A-B23AA1E4D7B4}" dt="2025-10-22T10:04:16.283" v="875" actId="207"/>
          <ac:spMkLst>
            <pc:docMk/>
            <pc:sldMk cId="3807596139" sldId="284"/>
            <ac:spMk id="3" creationId="{7FE4018E-4DED-A8B6-8DAC-97482F05CC3C}"/>
          </ac:spMkLst>
        </pc:spChg>
      </pc:sldChg>
      <pc:sldChg chg="modSp add del mod ord">
        <pc:chgData name="Info" userId="1c7795b6-0511-43ef-b2f5-98c2aed7ded1" providerId="ADAL" clId="{264F89DF-A800-44F2-A23A-B23AA1E4D7B4}" dt="2025-10-22T10:16:58.174" v="1234" actId="47"/>
        <pc:sldMkLst>
          <pc:docMk/>
          <pc:sldMk cId="1603230398" sldId="285"/>
        </pc:sldMkLst>
        <pc:spChg chg="mod">
          <ac:chgData name="Info" userId="1c7795b6-0511-43ef-b2f5-98c2aed7ded1" providerId="ADAL" clId="{264F89DF-A800-44F2-A23A-B23AA1E4D7B4}" dt="2025-10-22T10:06:56.243" v="889" actId="207"/>
          <ac:spMkLst>
            <pc:docMk/>
            <pc:sldMk cId="1603230398" sldId="285"/>
            <ac:spMk id="3" creationId="{08A51471-4EEA-9458-D724-5588FC4AC728}"/>
          </ac:spMkLst>
        </pc:spChg>
      </pc:sldChg>
      <pc:sldChg chg="modSp add del mod ord">
        <pc:chgData name="Info" userId="1c7795b6-0511-43ef-b2f5-98c2aed7ded1" providerId="ADAL" clId="{264F89DF-A800-44F2-A23A-B23AA1E4D7B4}" dt="2025-10-22T10:17:31.522" v="1241" actId="47"/>
        <pc:sldMkLst>
          <pc:docMk/>
          <pc:sldMk cId="1696219564" sldId="286"/>
        </pc:sldMkLst>
        <pc:spChg chg="mod">
          <ac:chgData name="Info" userId="1c7795b6-0511-43ef-b2f5-98c2aed7ded1" providerId="ADAL" clId="{264F89DF-A800-44F2-A23A-B23AA1E4D7B4}" dt="2025-10-22T10:08:21.134" v="900" actId="6549"/>
          <ac:spMkLst>
            <pc:docMk/>
            <pc:sldMk cId="1696219564" sldId="286"/>
            <ac:spMk id="3" creationId="{FE5DE1AA-3BE3-160A-5056-5786C2850B4B}"/>
          </ac:spMkLst>
        </pc:spChg>
      </pc:sldChg>
      <pc:sldChg chg="modSp add del mod ord">
        <pc:chgData name="Info" userId="1c7795b6-0511-43ef-b2f5-98c2aed7ded1" providerId="ADAL" clId="{264F89DF-A800-44F2-A23A-B23AA1E4D7B4}" dt="2025-10-22T10:18:20.039" v="1252" actId="47"/>
        <pc:sldMkLst>
          <pc:docMk/>
          <pc:sldMk cId="145934882" sldId="287"/>
        </pc:sldMkLst>
        <pc:spChg chg="mod">
          <ac:chgData name="Info" userId="1c7795b6-0511-43ef-b2f5-98c2aed7ded1" providerId="ADAL" clId="{264F89DF-A800-44F2-A23A-B23AA1E4D7B4}" dt="2025-10-22T10:10:11.157" v="930" actId="207"/>
          <ac:spMkLst>
            <pc:docMk/>
            <pc:sldMk cId="145934882" sldId="287"/>
            <ac:spMk id="3" creationId="{4D17082C-E787-487D-3A6E-2B1E672505AB}"/>
          </ac:spMkLst>
        </pc:spChg>
      </pc:sldChg>
      <pc:sldChg chg="modSp add del mod ord">
        <pc:chgData name="Info" userId="1c7795b6-0511-43ef-b2f5-98c2aed7ded1" providerId="ADAL" clId="{264F89DF-A800-44F2-A23A-B23AA1E4D7B4}" dt="2025-10-22T12:13:03.541" v="4935" actId="20577"/>
        <pc:sldMkLst>
          <pc:docMk/>
          <pc:sldMk cId="4262322428" sldId="288"/>
        </pc:sldMkLst>
        <pc:spChg chg="mod">
          <ac:chgData name="Info" userId="1c7795b6-0511-43ef-b2f5-98c2aed7ded1" providerId="ADAL" clId="{264F89DF-A800-44F2-A23A-B23AA1E4D7B4}" dt="2025-10-22T12:13:03.541" v="4935" actId="20577"/>
          <ac:spMkLst>
            <pc:docMk/>
            <pc:sldMk cId="4262322428" sldId="288"/>
            <ac:spMk id="3" creationId="{06FA8E98-8C92-CB2D-2D4D-5DFD532335AA}"/>
          </ac:spMkLst>
        </pc:spChg>
        <pc:spChg chg="mod">
          <ac:chgData name="Info" userId="1c7795b6-0511-43ef-b2f5-98c2aed7ded1" providerId="ADAL" clId="{264F89DF-A800-44F2-A23A-B23AA1E4D7B4}" dt="2025-10-22T10:10:25.640" v="956" actId="20577"/>
          <ac:spMkLst>
            <pc:docMk/>
            <pc:sldMk cId="4262322428" sldId="288"/>
            <ac:spMk id="4" creationId="{BAAD2BF9-70F4-9487-9E77-24B9CF4C093B}"/>
          </ac:spMkLst>
        </pc:spChg>
      </pc:sldChg>
      <pc:sldChg chg="modSp add mod">
        <pc:chgData name="Info" userId="1c7795b6-0511-43ef-b2f5-98c2aed7ded1" providerId="ADAL" clId="{264F89DF-A800-44F2-A23A-B23AA1E4D7B4}" dt="2025-10-22T10:15:48.899" v="1224" actId="207"/>
        <pc:sldMkLst>
          <pc:docMk/>
          <pc:sldMk cId="998511680" sldId="289"/>
        </pc:sldMkLst>
        <pc:spChg chg="mod">
          <ac:chgData name="Info" userId="1c7795b6-0511-43ef-b2f5-98c2aed7ded1" providerId="ADAL" clId="{264F89DF-A800-44F2-A23A-B23AA1E4D7B4}" dt="2025-10-22T10:15:48.899" v="1224" actId="207"/>
          <ac:spMkLst>
            <pc:docMk/>
            <pc:sldMk cId="998511680" sldId="289"/>
            <ac:spMk id="3" creationId="{E577720E-6DB5-AA16-8E9F-8B84007FD8ED}"/>
          </ac:spMkLst>
        </pc:spChg>
      </pc:sldChg>
      <pc:sldChg chg="modSp add mod ord">
        <pc:chgData name="Info" userId="1c7795b6-0511-43ef-b2f5-98c2aed7ded1" providerId="ADAL" clId="{264F89DF-A800-44F2-A23A-B23AA1E4D7B4}" dt="2025-10-22T10:16:47.621" v="1233" actId="207"/>
        <pc:sldMkLst>
          <pc:docMk/>
          <pc:sldMk cId="4116165140" sldId="290"/>
        </pc:sldMkLst>
        <pc:spChg chg="mod">
          <ac:chgData name="Info" userId="1c7795b6-0511-43ef-b2f5-98c2aed7ded1" providerId="ADAL" clId="{264F89DF-A800-44F2-A23A-B23AA1E4D7B4}" dt="2025-10-22T10:16:47.621" v="1233" actId="207"/>
          <ac:spMkLst>
            <pc:docMk/>
            <pc:sldMk cId="4116165140" sldId="290"/>
            <ac:spMk id="3" creationId="{D4FEAFA8-4EDF-4127-A032-1DFD2575E60D}"/>
          </ac:spMkLst>
        </pc:spChg>
      </pc:sldChg>
      <pc:sldChg chg="modSp add mod ord">
        <pc:chgData name="Info" userId="1c7795b6-0511-43ef-b2f5-98c2aed7ded1" providerId="ADAL" clId="{264F89DF-A800-44F2-A23A-B23AA1E4D7B4}" dt="2025-10-22T10:17:26.082" v="1240" actId="207"/>
        <pc:sldMkLst>
          <pc:docMk/>
          <pc:sldMk cId="816653097" sldId="291"/>
        </pc:sldMkLst>
        <pc:spChg chg="mod">
          <ac:chgData name="Info" userId="1c7795b6-0511-43ef-b2f5-98c2aed7ded1" providerId="ADAL" clId="{264F89DF-A800-44F2-A23A-B23AA1E4D7B4}" dt="2025-10-22T10:17:26.082" v="1240" actId="207"/>
          <ac:spMkLst>
            <pc:docMk/>
            <pc:sldMk cId="816653097" sldId="291"/>
            <ac:spMk id="3" creationId="{2BBE2A0A-AA57-F71C-77E5-94570AC40427}"/>
          </ac:spMkLst>
        </pc:spChg>
      </pc:sldChg>
      <pc:sldChg chg="modSp add mod ord">
        <pc:chgData name="Info" userId="1c7795b6-0511-43ef-b2f5-98c2aed7ded1" providerId="ADAL" clId="{264F89DF-A800-44F2-A23A-B23AA1E4D7B4}" dt="2025-10-22T10:17:48.714" v="1246" actId="207"/>
        <pc:sldMkLst>
          <pc:docMk/>
          <pc:sldMk cId="158132960" sldId="292"/>
        </pc:sldMkLst>
        <pc:spChg chg="mod">
          <ac:chgData name="Info" userId="1c7795b6-0511-43ef-b2f5-98c2aed7ded1" providerId="ADAL" clId="{264F89DF-A800-44F2-A23A-B23AA1E4D7B4}" dt="2025-10-22T10:17:48.714" v="1246" actId="207"/>
          <ac:spMkLst>
            <pc:docMk/>
            <pc:sldMk cId="158132960" sldId="292"/>
            <ac:spMk id="3" creationId="{C113F6C3-982D-69D4-F3CE-FF5F1E10A6DE}"/>
          </ac:spMkLst>
        </pc:spChg>
      </pc:sldChg>
      <pc:sldChg chg="modSp add mod ord">
        <pc:chgData name="Info" userId="1c7795b6-0511-43ef-b2f5-98c2aed7ded1" providerId="ADAL" clId="{264F89DF-A800-44F2-A23A-B23AA1E4D7B4}" dt="2025-10-22T10:18:31.896" v="1254" actId="207"/>
        <pc:sldMkLst>
          <pc:docMk/>
          <pc:sldMk cId="4264103856" sldId="293"/>
        </pc:sldMkLst>
        <pc:spChg chg="mod">
          <ac:chgData name="Info" userId="1c7795b6-0511-43ef-b2f5-98c2aed7ded1" providerId="ADAL" clId="{264F89DF-A800-44F2-A23A-B23AA1E4D7B4}" dt="2025-10-22T10:18:31.896" v="1254" actId="207"/>
          <ac:spMkLst>
            <pc:docMk/>
            <pc:sldMk cId="4264103856" sldId="293"/>
            <ac:spMk id="3" creationId="{7202B604-2C04-78FE-E6AA-5502F42BCE00}"/>
          </ac:spMkLst>
        </pc:spChg>
      </pc:sldChg>
      <pc:sldChg chg="modSp add mod ord">
        <pc:chgData name="Info" userId="1c7795b6-0511-43ef-b2f5-98c2aed7ded1" providerId="ADAL" clId="{264F89DF-A800-44F2-A23A-B23AA1E4D7B4}" dt="2025-10-22T10:59:53.649" v="3568" actId="20577"/>
        <pc:sldMkLst>
          <pc:docMk/>
          <pc:sldMk cId="1391023981" sldId="294"/>
        </pc:sldMkLst>
        <pc:spChg chg="mod">
          <ac:chgData name="Info" userId="1c7795b6-0511-43ef-b2f5-98c2aed7ded1" providerId="ADAL" clId="{264F89DF-A800-44F2-A23A-B23AA1E4D7B4}" dt="2025-10-22T10:59:53.649" v="3568" actId="20577"/>
          <ac:spMkLst>
            <pc:docMk/>
            <pc:sldMk cId="1391023981" sldId="294"/>
            <ac:spMk id="3" creationId="{71B9F8BF-C64F-C9EE-9933-9068C9F8BCFD}"/>
          </ac:spMkLst>
        </pc:spChg>
      </pc:sldChg>
      <pc:sldChg chg="modSp add mod ord">
        <pc:chgData name="Info" userId="1c7795b6-0511-43ef-b2f5-98c2aed7ded1" providerId="ADAL" clId="{264F89DF-A800-44F2-A23A-B23AA1E4D7B4}" dt="2025-10-22T10:33:00.854" v="2226" actId="20577"/>
        <pc:sldMkLst>
          <pc:docMk/>
          <pc:sldMk cId="1475910174" sldId="295"/>
        </pc:sldMkLst>
        <pc:spChg chg="mod">
          <ac:chgData name="Info" userId="1c7795b6-0511-43ef-b2f5-98c2aed7ded1" providerId="ADAL" clId="{264F89DF-A800-44F2-A23A-B23AA1E4D7B4}" dt="2025-10-22T10:33:00.854" v="2226" actId="20577"/>
          <ac:spMkLst>
            <pc:docMk/>
            <pc:sldMk cId="1475910174" sldId="295"/>
            <ac:spMk id="3" creationId="{6F91F4AF-F3B2-F6E0-ED99-7A37EDFABAD7}"/>
          </ac:spMkLst>
        </pc:spChg>
        <pc:spChg chg="mod">
          <ac:chgData name="Info" userId="1c7795b6-0511-43ef-b2f5-98c2aed7ded1" providerId="ADAL" clId="{264F89DF-A800-44F2-A23A-B23AA1E4D7B4}" dt="2025-10-22T10:27:51.110" v="1355" actId="20577"/>
          <ac:spMkLst>
            <pc:docMk/>
            <pc:sldMk cId="1475910174" sldId="295"/>
            <ac:spMk id="4" creationId="{A8400619-C71D-0C12-B997-167E02B27870}"/>
          </ac:spMkLst>
        </pc:spChg>
      </pc:sldChg>
      <pc:sldChg chg="delSp modSp add del mod">
        <pc:chgData name="Info" userId="1c7795b6-0511-43ef-b2f5-98c2aed7ded1" providerId="ADAL" clId="{264F89DF-A800-44F2-A23A-B23AA1E4D7B4}" dt="2025-10-22T10:52:05.466" v="3024" actId="2696"/>
        <pc:sldMkLst>
          <pc:docMk/>
          <pc:sldMk cId="532178705" sldId="296"/>
        </pc:sldMkLst>
        <pc:spChg chg="mod">
          <ac:chgData name="Info" userId="1c7795b6-0511-43ef-b2f5-98c2aed7ded1" providerId="ADAL" clId="{264F89DF-A800-44F2-A23A-B23AA1E4D7B4}" dt="2025-10-22T10:43:49.002" v="2513" actId="20577"/>
          <ac:spMkLst>
            <pc:docMk/>
            <pc:sldMk cId="532178705" sldId="296"/>
            <ac:spMk id="2" creationId="{97510D2A-5425-F3A7-F7CA-C8405B9661A2}"/>
          </ac:spMkLst>
        </pc:spChg>
        <pc:spChg chg="mod">
          <ac:chgData name="Info" userId="1c7795b6-0511-43ef-b2f5-98c2aed7ded1" providerId="ADAL" clId="{264F89DF-A800-44F2-A23A-B23AA1E4D7B4}" dt="2025-10-22T10:47:49.789" v="2715" actId="113"/>
          <ac:spMkLst>
            <pc:docMk/>
            <pc:sldMk cId="532178705" sldId="296"/>
            <ac:spMk id="4" creationId="{F7B8A2F4-5A06-543A-5A6F-6E2657AE9B82}"/>
          </ac:spMkLst>
        </pc:spChg>
        <pc:spChg chg="del">
          <ac:chgData name="Info" userId="1c7795b6-0511-43ef-b2f5-98c2aed7ded1" providerId="ADAL" clId="{264F89DF-A800-44F2-A23A-B23AA1E4D7B4}" dt="2025-10-22T10:46:38.784" v="2674" actId="478"/>
          <ac:spMkLst>
            <pc:docMk/>
            <pc:sldMk cId="532178705" sldId="296"/>
            <ac:spMk id="8" creationId="{00B7580D-1960-22BA-779A-EC5EDB7BBD50}"/>
          </ac:spMkLst>
        </pc:spChg>
        <pc:spChg chg="del">
          <ac:chgData name="Info" userId="1c7795b6-0511-43ef-b2f5-98c2aed7ded1" providerId="ADAL" clId="{264F89DF-A800-44F2-A23A-B23AA1E4D7B4}" dt="2025-10-22T10:46:35.014" v="2671" actId="478"/>
          <ac:spMkLst>
            <pc:docMk/>
            <pc:sldMk cId="532178705" sldId="296"/>
            <ac:spMk id="11" creationId="{2F3E0B7A-68AE-3DE7-CF98-A2B8D5A44EFA}"/>
          </ac:spMkLst>
        </pc:spChg>
        <pc:spChg chg="del mod">
          <ac:chgData name="Info" userId="1c7795b6-0511-43ef-b2f5-98c2aed7ded1" providerId="ADAL" clId="{264F89DF-A800-44F2-A23A-B23AA1E4D7B4}" dt="2025-10-22T10:46:37.245" v="2673" actId="478"/>
          <ac:spMkLst>
            <pc:docMk/>
            <pc:sldMk cId="532178705" sldId="296"/>
            <ac:spMk id="12" creationId="{AC4E704A-D0EB-53A6-AE59-3EE11335D467}"/>
          </ac:spMkLst>
        </pc:spChg>
        <pc:spChg chg="del">
          <ac:chgData name="Info" userId="1c7795b6-0511-43ef-b2f5-98c2aed7ded1" providerId="ADAL" clId="{264F89DF-A800-44F2-A23A-B23AA1E4D7B4}" dt="2025-10-22T10:46:49.765" v="2685" actId="478"/>
          <ac:spMkLst>
            <pc:docMk/>
            <pc:sldMk cId="532178705" sldId="296"/>
            <ac:spMk id="14" creationId="{39540D7C-7E7E-3C68-9763-E829C3597264}"/>
          </ac:spMkLst>
        </pc:spChg>
        <pc:spChg chg="del">
          <ac:chgData name="Info" userId="1c7795b6-0511-43ef-b2f5-98c2aed7ded1" providerId="ADAL" clId="{264F89DF-A800-44F2-A23A-B23AA1E4D7B4}" dt="2025-10-22T10:46:46.881" v="2682" actId="478"/>
          <ac:spMkLst>
            <pc:docMk/>
            <pc:sldMk cId="532178705" sldId="296"/>
            <ac:spMk id="15" creationId="{A414F94D-51CC-93D7-CEE4-6D6DE3428E85}"/>
          </ac:spMkLst>
        </pc:spChg>
        <pc:spChg chg="del mod">
          <ac:chgData name="Info" userId="1c7795b6-0511-43ef-b2f5-98c2aed7ded1" providerId="ADAL" clId="{264F89DF-A800-44F2-A23A-B23AA1E4D7B4}" dt="2025-10-22T10:46:42.738" v="2679" actId="478"/>
          <ac:spMkLst>
            <pc:docMk/>
            <pc:sldMk cId="532178705" sldId="296"/>
            <ac:spMk id="16" creationId="{E6BEEA75-1589-DA80-4A86-8A9DA80B67A1}"/>
          </ac:spMkLst>
        </pc:spChg>
        <pc:picChg chg="del">
          <ac:chgData name="Info" userId="1c7795b6-0511-43ef-b2f5-98c2aed7ded1" providerId="ADAL" clId="{264F89DF-A800-44F2-A23A-B23AA1E4D7B4}" dt="2025-10-22T10:46:39.545" v="2675" actId="478"/>
          <ac:picMkLst>
            <pc:docMk/>
            <pc:sldMk cId="532178705" sldId="296"/>
            <ac:picMk id="7" creationId="{570A9878-DA9B-A07A-FE3B-A8DA9E3A1ED2}"/>
          </ac:picMkLst>
        </pc:picChg>
        <pc:picChg chg="del">
          <ac:chgData name="Info" userId="1c7795b6-0511-43ef-b2f5-98c2aed7ded1" providerId="ADAL" clId="{264F89DF-A800-44F2-A23A-B23AA1E4D7B4}" dt="2025-10-22T10:46:40.599" v="2677" actId="478"/>
          <ac:picMkLst>
            <pc:docMk/>
            <pc:sldMk cId="532178705" sldId="296"/>
            <ac:picMk id="10" creationId="{EF425C81-E2D9-3415-936B-F7D77E69CC13}"/>
          </ac:picMkLst>
        </pc:picChg>
        <pc:picChg chg="del">
          <ac:chgData name="Info" userId="1c7795b6-0511-43ef-b2f5-98c2aed7ded1" providerId="ADAL" clId="{264F89DF-A800-44F2-A23A-B23AA1E4D7B4}" dt="2025-10-22T10:46:43.390" v="2680" actId="478"/>
          <ac:picMkLst>
            <pc:docMk/>
            <pc:sldMk cId="532178705" sldId="296"/>
            <ac:picMk id="13" creationId="{C77280CD-76FB-5945-F695-AB5FEBD6B30C}"/>
          </ac:picMkLst>
        </pc:picChg>
        <pc:picChg chg="del">
          <ac:chgData name="Info" userId="1c7795b6-0511-43ef-b2f5-98c2aed7ded1" providerId="ADAL" clId="{264F89DF-A800-44F2-A23A-B23AA1E4D7B4}" dt="2025-10-22T10:46:43.881" v="2681" actId="478"/>
          <ac:picMkLst>
            <pc:docMk/>
            <pc:sldMk cId="532178705" sldId="296"/>
            <ac:picMk id="17" creationId="{1F0EC72C-6D29-E36A-9781-37DB0BD338A3}"/>
          </ac:picMkLst>
        </pc:picChg>
        <pc:picChg chg="del mod">
          <ac:chgData name="Info" userId="1c7795b6-0511-43ef-b2f5-98c2aed7ded1" providerId="ADAL" clId="{264F89DF-A800-44F2-A23A-B23AA1E4D7B4}" dt="2025-10-22T10:46:47.730" v="2684" actId="478"/>
          <ac:picMkLst>
            <pc:docMk/>
            <pc:sldMk cId="532178705" sldId="296"/>
            <ac:picMk id="1026" creationId="{6FB9BFEE-5693-A692-2036-877676053F05}"/>
          </ac:picMkLst>
        </pc:picChg>
        <pc:picChg chg="del">
          <ac:chgData name="Info" userId="1c7795b6-0511-43ef-b2f5-98c2aed7ded1" providerId="ADAL" clId="{264F89DF-A800-44F2-A23A-B23AA1E4D7B4}" dt="2025-10-22T10:46:40.173" v="2676" actId="478"/>
          <ac:picMkLst>
            <pc:docMk/>
            <pc:sldMk cId="532178705" sldId="296"/>
            <ac:picMk id="1028" creationId="{5407C7A2-0436-9599-1636-02B7A2C6141B}"/>
          </ac:picMkLst>
        </pc:picChg>
        <pc:picChg chg="del">
          <ac:chgData name="Info" userId="1c7795b6-0511-43ef-b2f5-98c2aed7ded1" providerId="ADAL" clId="{264F89DF-A800-44F2-A23A-B23AA1E4D7B4}" dt="2025-10-22T10:46:50.587" v="2686" actId="478"/>
          <ac:picMkLst>
            <pc:docMk/>
            <pc:sldMk cId="532178705" sldId="296"/>
            <ac:picMk id="1032" creationId="{1DB43D89-CFAE-32A1-CA9F-4EB119589A9D}"/>
          </ac:picMkLst>
        </pc:picChg>
      </pc:sldChg>
      <pc:sldChg chg="modSp add mod ord">
        <pc:chgData name="Info" userId="1c7795b6-0511-43ef-b2f5-98c2aed7ded1" providerId="ADAL" clId="{264F89DF-A800-44F2-A23A-B23AA1E4D7B4}" dt="2025-10-22T10:57:04.284" v="3527" actId="20577"/>
        <pc:sldMkLst>
          <pc:docMk/>
          <pc:sldMk cId="2528528890" sldId="296"/>
        </pc:sldMkLst>
        <pc:spChg chg="mod">
          <ac:chgData name="Info" userId="1c7795b6-0511-43ef-b2f5-98c2aed7ded1" providerId="ADAL" clId="{264F89DF-A800-44F2-A23A-B23AA1E4D7B4}" dt="2025-10-22T10:57:04.284" v="3527" actId="20577"/>
          <ac:spMkLst>
            <pc:docMk/>
            <pc:sldMk cId="2528528890" sldId="296"/>
            <ac:spMk id="3" creationId="{F3046B3B-9AA6-CBA6-B47B-353438A89290}"/>
          </ac:spMkLst>
        </pc:spChg>
        <pc:spChg chg="mod">
          <ac:chgData name="Info" userId="1c7795b6-0511-43ef-b2f5-98c2aed7ded1" providerId="ADAL" clId="{264F89DF-A800-44F2-A23A-B23AA1E4D7B4}" dt="2025-10-22T10:52:52.231" v="3039" actId="20577"/>
          <ac:spMkLst>
            <pc:docMk/>
            <pc:sldMk cId="2528528890" sldId="296"/>
            <ac:spMk id="4" creationId="{05A7B5DD-6818-9F2D-6A9A-31D97869B094}"/>
          </ac:spMkLst>
        </pc:spChg>
      </pc:sldChg>
      <pc:sldChg chg="modSp add mod ord">
        <pc:chgData name="Info" userId="1c7795b6-0511-43ef-b2f5-98c2aed7ded1" providerId="ADAL" clId="{264F89DF-A800-44F2-A23A-B23AA1E4D7B4}" dt="2025-10-22T11:00:26.186" v="3573" actId="207"/>
        <pc:sldMkLst>
          <pc:docMk/>
          <pc:sldMk cId="627490431" sldId="297"/>
        </pc:sldMkLst>
        <pc:spChg chg="mod">
          <ac:chgData name="Info" userId="1c7795b6-0511-43ef-b2f5-98c2aed7ded1" providerId="ADAL" clId="{264F89DF-A800-44F2-A23A-B23AA1E4D7B4}" dt="2025-10-22T11:00:26.186" v="3573" actId="207"/>
          <ac:spMkLst>
            <pc:docMk/>
            <pc:sldMk cId="627490431" sldId="297"/>
            <ac:spMk id="3" creationId="{A394B23E-496A-FB85-9343-5CCFEAB8E91B}"/>
          </ac:spMkLst>
        </pc:spChg>
      </pc:sldChg>
      <pc:sldChg chg="modSp add mod ord">
        <pc:chgData name="Info" userId="1c7795b6-0511-43ef-b2f5-98c2aed7ded1" providerId="ADAL" clId="{264F89DF-A800-44F2-A23A-B23AA1E4D7B4}" dt="2025-10-22T11:01:46.025" v="3610" actId="20577"/>
        <pc:sldMkLst>
          <pc:docMk/>
          <pc:sldMk cId="3577009065" sldId="298"/>
        </pc:sldMkLst>
        <pc:spChg chg="mod">
          <ac:chgData name="Info" userId="1c7795b6-0511-43ef-b2f5-98c2aed7ded1" providerId="ADAL" clId="{264F89DF-A800-44F2-A23A-B23AA1E4D7B4}" dt="2025-10-22T11:01:46.025" v="3610" actId="20577"/>
          <ac:spMkLst>
            <pc:docMk/>
            <pc:sldMk cId="3577009065" sldId="298"/>
            <ac:spMk id="3" creationId="{82D7D6D0-C194-1758-0F3D-66A793861F4B}"/>
          </ac:spMkLst>
        </pc:spChg>
      </pc:sldChg>
      <pc:sldChg chg="modSp add mod ord">
        <pc:chgData name="Info" userId="1c7795b6-0511-43ef-b2f5-98c2aed7ded1" providerId="ADAL" clId="{264F89DF-A800-44F2-A23A-B23AA1E4D7B4}" dt="2025-10-22T14:31:08.628" v="5297" actId="20577"/>
        <pc:sldMkLst>
          <pc:docMk/>
          <pc:sldMk cId="2742232143" sldId="299"/>
        </pc:sldMkLst>
        <pc:spChg chg="mod">
          <ac:chgData name="Info" userId="1c7795b6-0511-43ef-b2f5-98c2aed7ded1" providerId="ADAL" clId="{264F89DF-A800-44F2-A23A-B23AA1E4D7B4}" dt="2025-10-22T14:31:08.628" v="5297" actId="20577"/>
          <ac:spMkLst>
            <pc:docMk/>
            <pc:sldMk cId="2742232143" sldId="299"/>
            <ac:spMk id="3" creationId="{B770782A-DDC3-3C2F-D5B1-3AAAD48A0F25}"/>
          </ac:spMkLst>
        </pc:spChg>
        <pc:spChg chg="mod">
          <ac:chgData name="Info" userId="1c7795b6-0511-43ef-b2f5-98c2aed7ded1" providerId="ADAL" clId="{264F89DF-A800-44F2-A23A-B23AA1E4D7B4}" dt="2025-10-22T11:02:04.803" v="3627" actId="20577"/>
          <ac:spMkLst>
            <pc:docMk/>
            <pc:sldMk cId="2742232143" sldId="299"/>
            <ac:spMk id="4" creationId="{1CE94538-A576-7737-0A19-744A30A4B9A4}"/>
          </ac:spMkLst>
        </pc:spChg>
      </pc:sldChg>
      <pc:sldChg chg="addSp delSp modSp add mod">
        <pc:chgData name="Info" userId="1c7795b6-0511-43ef-b2f5-98c2aed7ded1" providerId="ADAL" clId="{264F89DF-A800-44F2-A23A-B23AA1E4D7B4}" dt="2025-10-22T17:34:19.925" v="6605" actId="1076"/>
        <pc:sldMkLst>
          <pc:docMk/>
          <pc:sldMk cId="1754636476" sldId="300"/>
        </pc:sldMkLst>
        <pc:spChg chg="mod">
          <ac:chgData name="Info" userId="1c7795b6-0511-43ef-b2f5-98c2aed7ded1" providerId="ADAL" clId="{264F89DF-A800-44F2-A23A-B23AA1E4D7B4}" dt="2025-10-22T17:33:56.485" v="6603" actId="14100"/>
          <ac:spMkLst>
            <pc:docMk/>
            <pc:sldMk cId="1754636476" sldId="300"/>
            <ac:spMk id="3" creationId="{9B489F1D-0AD1-6DEF-63D4-173785C3E7D9}"/>
          </ac:spMkLst>
        </pc:spChg>
        <pc:spChg chg="add del mod">
          <ac:chgData name="Info" userId="1c7795b6-0511-43ef-b2f5-98c2aed7ded1" providerId="ADAL" clId="{264F89DF-A800-44F2-A23A-B23AA1E4D7B4}" dt="2025-10-22T16:57:51.386" v="5440" actId="478"/>
          <ac:spMkLst>
            <pc:docMk/>
            <pc:sldMk cId="1754636476" sldId="300"/>
            <ac:spMk id="5" creationId="{C87B7C7F-9525-78B4-BA12-C7592A16F836}"/>
          </ac:spMkLst>
        </pc:spChg>
        <pc:spChg chg="mod">
          <ac:chgData name="Info" userId="1c7795b6-0511-43ef-b2f5-98c2aed7ded1" providerId="ADAL" clId="{264F89DF-A800-44F2-A23A-B23AA1E4D7B4}" dt="2025-10-22T17:34:04.200" v="6604" actId="1076"/>
          <ac:spMkLst>
            <pc:docMk/>
            <pc:sldMk cId="1754636476" sldId="300"/>
            <ac:spMk id="6" creationId="{5D61447B-C0C1-7EAF-3FE3-C64594DCE332}"/>
          </ac:spMkLst>
        </pc:spChg>
        <pc:spChg chg="add mod">
          <ac:chgData name="Info" userId="1c7795b6-0511-43ef-b2f5-98c2aed7ded1" providerId="ADAL" clId="{264F89DF-A800-44F2-A23A-B23AA1E4D7B4}" dt="2025-10-22T17:09:14.599" v="6114" actId="20577"/>
          <ac:spMkLst>
            <pc:docMk/>
            <pc:sldMk cId="1754636476" sldId="300"/>
            <ac:spMk id="8" creationId="{EC6863BD-DA1A-8347-CBD6-8F2329D0F5D4}"/>
          </ac:spMkLst>
        </pc:spChg>
        <pc:spChg chg="add mod">
          <ac:chgData name="Info" userId="1c7795b6-0511-43ef-b2f5-98c2aed7ded1" providerId="ADAL" clId="{264F89DF-A800-44F2-A23A-B23AA1E4D7B4}" dt="2025-10-22T17:09:24.598" v="6137" actId="20577"/>
          <ac:spMkLst>
            <pc:docMk/>
            <pc:sldMk cId="1754636476" sldId="300"/>
            <ac:spMk id="9" creationId="{87447061-48C2-DA50-5236-36BCC8296B84}"/>
          </ac:spMkLst>
        </pc:spChg>
        <pc:spChg chg="add mod">
          <ac:chgData name="Info" userId="1c7795b6-0511-43ef-b2f5-98c2aed7ded1" providerId="ADAL" clId="{264F89DF-A800-44F2-A23A-B23AA1E4D7B4}" dt="2025-10-22T17:34:19.925" v="6605" actId="1076"/>
          <ac:spMkLst>
            <pc:docMk/>
            <pc:sldMk cId="1754636476" sldId="300"/>
            <ac:spMk id="10" creationId="{3FFDB183-453D-4229-8A9A-505B399D0791}"/>
          </ac:spMkLst>
        </pc:spChg>
        <pc:spChg chg="add mod">
          <ac:chgData name="Info" userId="1c7795b6-0511-43ef-b2f5-98c2aed7ded1" providerId="ADAL" clId="{264F89DF-A800-44F2-A23A-B23AA1E4D7B4}" dt="2025-10-22T17:16:29.752" v="6284" actId="20577"/>
          <ac:spMkLst>
            <pc:docMk/>
            <pc:sldMk cId="1754636476" sldId="300"/>
            <ac:spMk id="11" creationId="{69AE9395-9F2C-4CBB-4E0A-B0281132BCCC}"/>
          </ac:spMkLst>
        </pc:spChg>
      </pc:sldChg>
      <pc:sldChg chg="modSp add mod ord">
        <pc:chgData name="Info" userId="1c7795b6-0511-43ef-b2f5-98c2aed7ded1" providerId="ADAL" clId="{264F89DF-A800-44F2-A23A-B23AA1E4D7B4}" dt="2025-10-22T11:33:21.015" v="4856" actId="207"/>
        <pc:sldMkLst>
          <pc:docMk/>
          <pc:sldMk cId="1298218853" sldId="301"/>
        </pc:sldMkLst>
        <pc:spChg chg="mod">
          <ac:chgData name="Info" userId="1c7795b6-0511-43ef-b2f5-98c2aed7ded1" providerId="ADAL" clId="{264F89DF-A800-44F2-A23A-B23AA1E4D7B4}" dt="2025-10-22T11:33:21.015" v="4856" actId="207"/>
          <ac:spMkLst>
            <pc:docMk/>
            <pc:sldMk cId="1298218853" sldId="301"/>
            <ac:spMk id="3" creationId="{73642831-AFFD-F6D2-7D9F-A2923B190A7F}"/>
          </ac:spMkLst>
        </pc:spChg>
      </pc:sldChg>
      <pc:sldChg chg="addSp delSp modSp add mod">
        <pc:chgData name="Info" userId="1c7795b6-0511-43ef-b2f5-98c2aed7ded1" providerId="ADAL" clId="{264F89DF-A800-44F2-A23A-B23AA1E4D7B4}" dt="2025-10-22T11:33:48.201" v="4859" actId="5793"/>
        <pc:sldMkLst>
          <pc:docMk/>
          <pc:sldMk cId="90001050" sldId="302"/>
        </pc:sldMkLst>
        <pc:spChg chg="mod">
          <ac:chgData name="Info" userId="1c7795b6-0511-43ef-b2f5-98c2aed7ded1" providerId="ADAL" clId="{264F89DF-A800-44F2-A23A-B23AA1E4D7B4}" dt="2025-10-22T11:25:01.858" v="4336" actId="20577"/>
          <ac:spMkLst>
            <pc:docMk/>
            <pc:sldMk cId="90001050" sldId="302"/>
            <ac:spMk id="2" creationId="{43053EAF-02A2-49A4-D7A5-9164EF239CAC}"/>
          </ac:spMkLst>
        </pc:spChg>
        <pc:spChg chg="add mod">
          <ac:chgData name="Info" userId="1c7795b6-0511-43ef-b2f5-98c2aed7ded1" providerId="ADAL" clId="{264F89DF-A800-44F2-A23A-B23AA1E4D7B4}" dt="2025-10-22T11:33:48.201" v="4859" actId="5793"/>
          <ac:spMkLst>
            <pc:docMk/>
            <pc:sldMk cId="90001050" sldId="302"/>
            <ac:spMk id="4" creationId="{DE3BB0D3-78AC-7E91-36D4-078E1E96671D}"/>
          </ac:spMkLst>
        </pc:spChg>
        <pc:picChg chg="del">
          <ac:chgData name="Info" userId="1c7795b6-0511-43ef-b2f5-98c2aed7ded1" providerId="ADAL" clId="{264F89DF-A800-44F2-A23A-B23AA1E4D7B4}" dt="2025-10-22T11:25:04.272" v="4337" actId="478"/>
          <ac:picMkLst>
            <pc:docMk/>
            <pc:sldMk cId="90001050" sldId="302"/>
            <ac:picMk id="3074" creationId="{EC37853D-125A-7C53-0178-5156A485B1D2}"/>
          </ac:picMkLst>
        </pc:picChg>
      </pc:sldChg>
      <pc:sldChg chg="addSp delSp modSp add mod">
        <pc:chgData name="Info" userId="1c7795b6-0511-43ef-b2f5-98c2aed7ded1" providerId="ADAL" clId="{264F89DF-A800-44F2-A23A-B23AA1E4D7B4}" dt="2025-10-22T12:22:45.631" v="5019" actId="14100"/>
        <pc:sldMkLst>
          <pc:docMk/>
          <pc:sldMk cId="2823297523" sldId="303"/>
        </pc:sldMkLst>
        <pc:spChg chg="mod">
          <ac:chgData name="Info" userId="1c7795b6-0511-43ef-b2f5-98c2aed7ded1" providerId="ADAL" clId="{264F89DF-A800-44F2-A23A-B23AA1E4D7B4}" dt="2025-10-22T12:22:35.626" v="5016" actId="20577"/>
          <ac:spMkLst>
            <pc:docMk/>
            <pc:sldMk cId="2823297523" sldId="303"/>
            <ac:spMk id="2" creationId="{C07180AB-97D4-C2A9-EAB6-70570A52FA75}"/>
          </ac:spMkLst>
        </pc:spChg>
        <pc:picChg chg="del">
          <ac:chgData name="Info" userId="1c7795b6-0511-43ef-b2f5-98c2aed7ded1" providerId="ADAL" clId="{264F89DF-A800-44F2-A23A-B23AA1E4D7B4}" dt="2025-10-22T12:22:39.718" v="5018" actId="478"/>
          <ac:picMkLst>
            <pc:docMk/>
            <pc:sldMk cId="2823297523" sldId="303"/>
            <ac:picMk id="5" creationId="{69BDABA4-B666-56AC-B7C3-A8AA7B2944F8}"/>
          </ac:picMkLst>
        </pc:picChg>
        <pc:picChg chg="add mod">
          <ac:chgData name="Info" userId="1c7795b6-0511-43ef-b2f5-98c2aed7ded1" providerId="ADAL" clId="{264F89DF-A800-44F2-A23A-B23AA1E4D7B4}" dt="2025-10-22T12:22:45.631" v="5019" actId="14100"/>
          <ac:picMkLst>
            <pc:docMk/>
            <pc:sldMk cId="2823297523" sldId="303"/>
            <ac:picMk id="7" creationId="{5ADC6912-626B-809F-EE45-2E72168154A9}"/>
          </ac:picMkLst>
        </pc:picChg>
      </pc:sldChg>
      <pc:sldChg chg="add">
        <pc:chgData name="Info" userId="1c7795b6-0511-43ef-b2f5-98c2aed7ded1" providerId="ADAL" clId="{264F89DF-A800-44F2-A23A-B23AA1E4D7B4}" dt="2025-10-22T17:21:23.151" v="6285" actId="2890"/>
        <pc:sldMkLst>
          <pc:docMk/>
          <pc:sldMk cId="160406356" sldId="304"/>
        </pc:sldMkLst>
      </pc:sldChg>
      <pc:sldMasterChg chg="modSp modSldLayout">
        <pc:chgData name="Info" userId="1c7795b6-0511-43ef-b2f5-98c2aed7ded1" providerId="ADAL" clId="{264F89DF-A800-44F2-A23A-B23AA1E4D7B4}" dt="2025-10-22T09:31:22.860" v="95" actId="735"/>
        <pc:sldMasterMkLst>
          <pc:docMk/>
          <pc:sldMasterMk cId="2209977519" sldId="2147483648"/>
        </pc:sldMasterMkLst>
        <pc:sldLayoutChg chg="modSp">
          <pc:chgData name="Info" userId="1c7795b6-0511-43ef-b2f5-98c2aed7ded1" providerId="ADAL" clId="{264F89DF-A800-44F2-A23A-B23AA1E4D7B4}" dt="2025-10-22T09:29:33.705" v="94" actId="735"/>
          <pc:sldLayoutMkLst>
            <pc:docMk/>
            <pc:sldMasterMk cId="2209977519" sldId="2147483648"/>
            <pc:sldLayoutMk cId="2614314258" sldId="2147483650"/>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261431425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10/22/2025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dirty="0"/>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1.jp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padelagogo.com/ale-galan-ficha-por-adidas/pala-padel-adidas-adipower-attk-soft/" TargetMode="External"/><Relationship Id="rId7" Type="http://schemas.openxmlformats.org/officeDocument/2006/relationships/image" Target="../media/image33.jpeg"/><Relationship Id="rId2" Type="http://schemas.openxmlformats.org/officeDocument/2006/relationships/image" Target="../media/image29.jp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jpeg"/><Relationship Id="rId10" Type="http://schemas.openxmlformats.org/officeDocument/2006/relationships/image" Target="../media/image1.jpg"/><Relationship Id="rId4" Type="http://schemas.openxmlformats.org/officeDocument/2006/relationships/image" Target="../media/image30.jpeg"/><Relationship Id="rId9" Type="http://schemas.openxmlformats.org/officeDocument/2006/relationships/image" Target="../media/image35.png"/></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1.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900CC"/>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075471"/>
            <a:ext cx="6400800" cy="1752600"/>
          </a:xfrm>
        </p:spPr>
        <p:txBody>
          <a:bodyPr>
            <a:normAutofit/>
          </a:bodyPr>
          <a:lstStyle/>
          <a:p>
            <a:pPr>
              <a:defRPr sz="2400">
                <a:solidFill>
                  <a:srgbClr val="666699"/>
                </a:solidFill>
              </a:defRPr>
            </a:pPr>
            <a:r>
              <a:rPr lang="en-US" b="1" dirty="0">
                <a:solidFill>
                  <a:schemeClr val="bg1"/>
                </a:solidFill>
              </a:rPr>
              <a:t>Annual General Meeting 2025</a:t>
            </a:r>
            <a:endParaRPr b="1" dirty="0">
              <a:solidFill>
                <a:schemeClr val="bg1"/>
              </a:solidFill>
            </a:endParaRPr>
          </a:p>
          <a:p>
            <a:pPr>
              <a:defRPr sz="2400">
                <a:solidFill>
                  <a:srgbClr val="666699"/>
                </a:solidFill>
              </a:defRPr>
            </a:pPr>
            <a:r>
              <a:rPr lang="en-US" b="1" dirty="0">
                <a:solidFill>
                  <a:schemeClr val="bg1"/>
                </a:solidFill>
              </a:rPr>
              <a:t>Weds 22</a:t>
            </a:r>
            <a:r>
              <a:rPr lang="en-US" b="1" baseline="30000" dirty="0">
                <a:solidFill>
                  <a:schemeClr val="bg1"/>
                </a:solidFill>
              </a:rPr>
              <a:t>nd</a:t>
            </a:r>
            <a:r>
              <a:rPr lang="en-US" b="1" dirty="0">
                <a:solidFill>
                  <a:schemeClr val="bg1"/>
                </a:solidFill>
              </a:rPr>
              <a:t> Oct – 7.00 – 8.00pm</a:t>
            </a:r>
            <a:endParaRPr b="1" dirty="0">
              <a:solidFill>
                <a:schemeClr val="bg1"/>
              </a:solidFill>
            </a:endParaRPr>
          </a:p>
          <a:p>
            <a:pPr>
              <a:defRPr sz="2400">
                <a:solidFill>
                  <a:srgbClr val="666699"/>
                </a:solidFill>
              </a:defRPr>
            </a:pPr>
            <a:r>
              <a:rPr b="1" dirty="0">
                <a:solidFill>
                  <a:schemeClr val="bg1"/>
                </a:solidFill>
              </a:rPr>
              <a:t>Chair</a:t>
            </a:r>
            <a:r>
              <a:rPr lang="en-US" b="1" dirty="0">
                <a:solidFill>
                  <a:schemeClr val="bg1"/>
                </a:solidFill>
              </a:rPr>
              <a:t>: Ailsa Wakley</a:t>
            </a:r>
            <a:endParaRPr b="1" dirty="0">
              <a:solidFill>
                <a:schemeClr val="bg1"/>
              </a:solidFill>
            </a:endParaRPr>
          </a:p>
        </p:txBody>
      </p:sp>
      <p:pic>
        <p:nvPicPr>
          <p:cNvPr id="5" name="Picture 4" descr="A logo for a school&#10;&#10;Description automatically generated">
            <a:extLst>
              <a:ext uri="{FF2B5EF4-FFF2-40B4-BE49-F238E27FC236}">
                <a16:creationId xmlns:a16="http://schemas.microsoft.com/office/drawing/2014/main" id="{0A111850-0463-9CFF-06AE-07195CCFAEA2}"/>
              </a:ext>
            </a:extLst>
          </p:cNvPr>
          <p:cNvPicPr>
            <a:picLocks noChangeAspect="1"/>
          </p:cNvPicPr>
          <p:nvPr/>
        </p:nvPicPr>
        <p:blipFill>
          <a:blip r:embed="rId2"/>
          <a:stretch>
            <a:fillRect/>
          </a:stretch>
        </p:blipFill>
        <p:spPr>
          <a:xfrm>
            <a:off x="3213545" y="950976"/>
            <a:ext cx="2716910" cy="27169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Housekeeping</a:t>
            </a:r>
            <a:endParaRPr dirty="0">
              <a:solidFill>
                <a:schemeClr val="tx1">
                  <a:lumMod val="95000"/>
                  <a:lumOff val="5000"/>
                </a:schemeClr>
              </a:solidFill>
            </a:endParaRPr>
          </a:p>
        </p:txBody>
      </p:sp>
      <p:sp>
        <p:nvSpPr>
          <p:cNvPr id="3" name="Content Placeholder 2"/>
          <p:cNvSpPr>
            <a:spLocks noGrp="1"/>
          </p:cNvSpPr>
          <p:nvPr>
            <p:ph idx="1"/>
          </p:nvPr>
        </p:nvSpPr>
        <p:spPr>
          <a:xfrm>
            <a:off x="457200" y="1405348"/>
            <a:ext cx="6190488" cy="4525963"/>
          </a:xfrm>
        </p:spPr>
        <p:txBody>
          <a:bodyPr>
            <a:normAutofit/>
          </a:bodyPr>
          <a:lstStyle/>
          <a:p>
            <a:pPr>
              <a:defRPr sz="1200">
                <a:solidFill>
                  <a:srgbClr val="666699"/>
                </a:solidFill>
              </a:defRPr>
            </a:pPr>
            <a:r>
              <a:rPr lang="en-US" sz="2400" dirty="0">
                <a:solidFill>
                  <a:srgbClr val="7030A0"/>
                </a:solidFill>
              </a:rPr>
              <a:t>Welcome!</a:t>
            </a:r>
          </a:p>
          <a:p>
            <a:pPr>
              <a:defRPr sz="1200">
                <a:solidFill>
                  <a:srgbClr val="666699"/>
                </a:solidFill>
              </a:defRPr>
            </a:pPr>
            <a:r>
              <a:rPr lang="en-US" sz="2400" dirty="0">
                <a:solidFill>
                  <a:srgbClr val="7030A0"/>
                </a:solidFill>
              </a:rPr>
              <a:t>Please ensure you are on mute</a:t>
            </a:r>
          </a:p>
          <a:p>
            <a:pPr>
              <a:defRPr sz="1200">
                <a:solidFill>
                  <a:srgbClr val="666699"/>
                </a:solidFill>
              </a:defRPr>
            </a:pPr>
            <a:r>
              <a:rPr lang="en-US" sz="2400" dirty="0">
                <a:solidFill>
                  <a:srgbClr val="7030A0"/>
                </a:solidFill>
              </a:rPr>
              <a:t>There will be Q&amp;A at the end of the presentation if there is anything you would like to ask</a:t>
            </a:r>
          </a:p>
          <a:p>
            <a:pPr>
              <a:defRPr sz="1200">
                <a:solidFill>
                  <a:srgbClr val="666699"/>
                </a:solidFill>
              </a:defRPr>
            </a:pPr>
            <a:r>
              <a:rPr lang="en-US" sz="2400" dirty="0">
                <a:solidFill>
                  <a:srgbClr val="7030A0"/>
                </a:solidFill>
              </a:rPr>
              <a:t>The presentation will be recorded for our records</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00465044-7140-3035-8728-37CA20B99893}"/>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A8AA705E-FBCB-820A-9D2A-69874631126F}"/>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85DB60D4-912B-318C-BAF1-4D6769908084}"/>
              </a:ext>
            </a:extLst>
          </p:cNvPr>
          <p:cNvPicPr>
            <a:picLocks noChangeAspect="1"/>
          </p:cNvPicPr>
          <p:nvPr/>
        </p:nvPicPr>
        <p:blipFill>
          <a:blip r:embed="rId3"/>
          <a:stretch>
            <a:fillRect/>
          </a:stretch>
        </p:blipFill>
        <p:spPr>
          <a:xfrm>
            <a:off x="7126011" y="1058114"/>
            <a:ext cx="1524213" cy="522042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79EDAFC-FFF0-FF5C-F143-CBC8271E2D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E0B53D-E3E5-E967-0DFB-59048B25EB2E}"/>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F9863B1A-E9FE-33EB-4DD9-114D6F3FA3D1}"/>
              </a:ext>
            </a:extLst>
          </p:cNvPr>
          <p:cNvSpPr>
            <a:spLocks noGrp="1"/>
          </p:cNvSpPr>
          <p:nvPr>
            <p:ph idx="1"/>
          </p:nvPr>
        </p:nvSpPr>
        <p:spPr>
          <a:xfrm>
            <a:off x="457200" y="1405348"/>
            <a:ext cx="6190488" cy="4525963"/>
          </a:xfrm>
        </p:spPr>
        <p:txBody>
          <a:bodyPr>
            <a:normAutofit fontScale="85000" lnSpcReduction="20000"/>
          </a:bodyPr>
          <a:lstStyle/>
          <a:p>
            <a:pPr>
              <a:defRPr sz="1200">
                <a:solidFill>
                  <a:srgbClr val="666699"/>
                </a:solidFill>
              </a:defRPr>
            </a:pPr>
            <a:r>
              <a:rPr lang="en-US" sz="2400" dirty="0">
                <a:solidFill>
                  <a:srgbClr val="7030A0"/>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chemeClr val="tx1">
                    <a:lumMod val="95000"/>
                    <a:lumOff val="5000"/>
                  </a:schemeClr>
                </a:solidFill>
              </a:rPr>
              <a:t>Current PTA events 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chemeClr val="tx1">
                    <a:lumMod val="95000"/>
                    <a:lumOff val="5000"/>
                  </a:schemeClr>
                </a:solidFill>
              </a:rPr>
              <a:t>What we have funded last school year and asks for this year</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717B4337-97A3-EA9C-6406-826C1EF70B2F}"/>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695A5CC9-2862-8C92-3911-BFD78F8DFE7A}"/>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3DAF551A-B5E4-22CB-134C-EF58A3C17D39}"/>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160406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C9CC9F59-26DF-79AC-5CBD-FFA8B88C5A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F4A5F0-7004-BE11-0C6B-1EA5235465CF}"/>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E577720E-6DB5-AA16-8E9F-8B84007FD8ED}"/>
              </a:ext>
            </a:extLst>
          </p:cNvPr>
          <p:cNvSpPr>
            <a:spLocks noGrp="1"/>
          </p:cNvSpPr>
          <p:nvPr>
            <p:ph idx="1"/>
          </p:nvPr>
        </p:nvSpPr>
        <p:spPr>
          <a:xfrm>
            <a:off x="457200" y="1405348"/>
            <a:ext cx="6190488" cy="4525963"/>
          </a:xfrm>
        </p:spPr>
        <p:txBody>
          <a:bodyPr>
            <a:normAutofit fontScale="850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rgbClr val="7030A0"/>
                </a:solidFill>
              </a:rPr>
              <a:t>Friends of The Norwood School</a:t>
            </a:r>
          </a:p>
          <a:p>
            <a:pPr lvl="1">
              <a:defRPr sz="1200">
                <a:solidFill>
                  <a:srgbClr val="666699"/>
                </a:solidFill>
              </a:defRPr>
            </a:pPr>
            <a:r>
              <a:rPr lang="en-US" sz="2000" dirty="0">
                <a:solidFill>
                  <a:srgbClr val="7030A0"/>
                </a:solidFill>
              </a:rPr>
              <a:t>Team 2024-2025</a:t>
            </a:r>
          </a:p>
          <a:p>
            <a:pPr lvl="1">
              <a:defRPr sz="1200">
                <a:solidFill>
                  <a:srgbClr val="666699"/>
                </a:solidFill>
              </a:defRPr>
            </a:pPr>
            <a:r>
              <a:rPr lang="en-US" sz="2000" dirty="0">
                <a:solidFill>
                  <a:srgbClr val="7030A0"/>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chemeClr val="tx1">
                    <a:lumMod val="95000"/>
                    <a:lumOff val="5000"/>
                  </a:schemeClr>
                </a:solidFill>
              </a:rPr>
              <a:t>Current PTA events 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chemeClr val="tx1">
                    <a:lumMod val="95000"/>
                    <a:lumOff val="5000"/>
                  </a:schemeClr>
                </a:solidFill>
              </a:rPr>
              <a:t>What we have funded last school year and asks for this year</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D4F1B4B6-03BF-5558-0DB2-B2563EC86805}"/>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0C9138B2-49EB-1DDE-AB37-B04BF1A21C71}"/>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95BED2C9-7054-6522-0078-74F965126AE1}"/>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998511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5C3F8-B2CD-133A-01C1-A74CC78354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2DFCD7-7514-B0F5-C2CF-63934013C9CD}"/>
              </a:ext>
            </a:extLst>
          </p:cNvPr>
          <p:cNvSpPr>
            <a:spLocks noGrp="1"/>
          </p:cNvSpPr>
          <p:nvPr>
            <p:ph type="title"/>
          </p:nvPr>
        </p:nvSpPr>
        <p:spPr>
          <a:xfrm>
            <a:off x="457200" y="180565"/>
            <a:ext cx="8229600" cy="551272"/>
          </a:xfrm>
        </p:spPr>
        <p:txBody>
          <a:bodyPr>
            <a:normAutofit fontScale="90000"/>
          </a:bodyPr>
          <a:lstStyle/>
          <a:p>
            <a:pPr>
              <a:defRPr sz="3600" b="1">
                <a:solidFill>
                  <a:srgbClr val="666699"/>
                </a:solidFill>
              </a:defRPr>
            </a:pPr>
            <a:r>
              <a:rPr lang="en-US" dirty="0">
                <a:solidFill>
                  <a:schemeClr val="tx1">
                    <a:lumMod val="95000"/>
                    <a:lumOff val="5000"/>
                  </a:schemeClr>
                </a:solidFill>
              </a:rPr>
              <a:t>Friends of The Norwood School</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B2003B4F-CAEA-D853-F80D-705333A61BB9}"/>
              </a:ext>
            </a:extLst>
          </p:cNvPr>
          <p:cNvSpPr>
            <a:spLocks noGrp="1"/>
          </p:cNvSpPr>
          <p:nvPr>
            <p:ph idx="1"/>
          </p:nvPr>
        </p:nvSpPr>
        <p:spPr>
          <a:xfrm>
            <a:off x="457200" y="831721"/>
            <a:ext cx="6272784" cy="4920150"/>
          </a:xfrm>
        </p:spPr>
        <p:txBody>
          <a:bodyPr>
            <a:noAutofit/>
          </a:bodyPr>
          <a:lstStyle/>
          <a:p>
            <a:pPr marL="0" indent="0">
              <a:buNone/>
              <a:defRPr sz="1200">
                <a:solidFill>
                  <a:srgbClr val="666699"/>
                </a:solidFill>
              </a:defRPr>
            </a:pPr>
            <a:endParaRPr lang="en-US" sz="1600" dirty="0">
              <a:solidFill>
                <a:schemeClr val="tx1">
                  <a:lumMod val="95000"/>
                  <a:lumOff val="5000"/>
                </a:schemeClr>
              </a:solidFill>
            </a:endParaRPr>
          </a:p>
          <a:p>
            <a:pPr>
              <a:buFont typeface="Wingdings" panose="05000000000000000000" pitchFamily="2" charset="2"/>
              <a:buChar char="§"/>
              <a:defRPr sz="1200">
                <a:solidFill>
                  <a:srgbClr val="666699"/>
                </a:solidFill>
              </a:defRPr>
            </a:pPr>
            <a:r>
              <a:rPr lang="en-GB" sz="1600" dirty="0">
                <a:solidFill>
                  <a:schemeClr val="tx1">
                    <a:lumMod val="95000"/>
                    <a:lumOff val="5000"/>
                  </a:schemeClr>
                </a:solidFill>
              </a:rPr>
              <a:t>Although we refer to ourselves as the PTA, we are actually a ‘Friends of’ set up. This means </a:t>
            </a:r>
            <a:r>
              <a:rPr lang="en-GB" sz="1600" u="sng" dirty="0">
                <a:solidFill>
                  <a:schemeClr val="tx1">
                    <a:lumMod val="95000"/>
                    <a:lumOff val="5000"/>
                  </a:schemeClr>
                </a:solidFill>
              </a:rPr>
              <a:t>everyone</a:t>
            </a:r>
            <a:r>
              <a:rPr lang="en-GB" sz="1600" dirty="0">
                <a:solidFill>
                  <a:schemeClr val="tx1">
                    <a:lumMod val="95000"/>
                    <a:lumOff val="5000"/>
                  </a:schemeClr>
                </a:solidFill>
              </a:rPr>
              <a:t> associated with the school is included; parents, carers, family members, staff and ex-students</a:t>
            </a:r>
          </a:p>
          <a:p>
            <a:pPr>
              <a:buFont typeface="Wingdings" panose="05000000000000000000" pitchFamily="2" charset="2"/>
              <a:buChar char="§"/>
              <a:defRPr sz="1200">
                <a:solidFill>
                  <a:srgbClr val="666699"/>
                </a:solidFill>
              </a:defRPr>
            </a:pPr>
            <a:r>
              <a:rPr lang="en-GB" sz="1600" dirty="0">
                <a:solidFill>
                  <a:schemeClr val="tx1">
                    <a:lumMod val="95000"/>
                    <a:lumOff val="5000"/>
                  </a:schemeClr>
                </a:solidFill>
              </a:rPr>
              <a:t>You are a FONS member just by having a child at the school!</a:t>
            </a:r>
          </a:p>
          <a:p>
            <a:pPr>
              <a:buFont typeface="Wingdings" panose="05000000000000000000" pitchFamily="2" charset="2"/>
              <a:buChar char="§"/>
              <a:defRPr sz="1200">
                <a:solidFill>
                  <a:srgbClr val="666699"/>
                </a:solidFill>
              </a:defRPr>
            </a:pPr>
            <a:r>
              <a:rPr lang="en-US" sz="1600" dirty="0">
                <a:solidFill>
                  <a:schemeClr val="tx1">
                    <a:lumMod val="95000"/>
                    <a:lumOff val="5000"/>
                  </a:schemeClr>
                </a:solidFill>
              </a:rPr>
              <a:t>FONS is a registered charity and we have a formal constitution in place which governs how we work and what we can/can’t fund. </a:t>
            </a:r>
            <a:endParaRPr lang="en-GB" sz="1600" dirty="0">
              <a:solidFill>
                <a:schemeClr val="tx1">
                  <a:lumMod val="95000"/>
                  <a:lumOff val="5000"/>
                </a:schemeClr>
              </a:solidFill>
            </a:endParaRPr>
          </a:p>
          <a:p>
            <a:pPr>
              <a:buFont typeface="Wingdings" panose="05000000000000000000" pitchFamily="2" charset="2"/>
              <a:buChar char="§"/>
              <a:defRPr sz="1200">
                <a:solidFill>
                  <a:srgbClr val="666699"/>
                </a:solidFill>
              </a:defRPr>
            </a:pPr>
            <a:r>
              <a:rPr lang="en-GB" sz="1600" dirty="0">
                <a:solidFill>
                  <a:schemeClr val="tx1">
                    <a:lumMod val="95000"/>
                    <a:lumOff val="5000"/>
                  </a:schemeClr>
                </a:solidFill>
              </a:rPr>
              <a:t>We work with the school to raise funds to support experiences and opportunities for learning and discovery to benefit as many children as possible. </a:t>
            </a:r>
          </a:p>
          <a:p>
            <a:pPr>
              <a:buFont typeface="Wingdings" panose="05000000000000000000" pitchFamily="2" charset="2"/>
              <a:buChar char="§"/>
              <a:defRPr sz="1200">
                <a:solidFill>
                  <a:srgbClr val="666699"/>
                </a:solidFill>
              </a:defRPr>
            </a:pPr>
            <a:r>
              <a:rPr lang="en-GB" sz="1600" dirty="0">
                <a:solidFill>
                  <a:schemeClr val="tx1">
                    <a:lumMod val="95000"/>
                    <a:lumOff val="5000"/>
                  </a:schemeClr>
                </a:solidFill>
              </a:rPr>
              <a:t>FONS is an excellent way to bring staff, parents and friends together socially whilst working towards a common goal.</a:t>
            </a:r>
          </a:p>
          <a:p>
            <a:pPr>
              <a:buFont typeface="Wingdings" panose="05000000000000000000" pitchFamily="2" charset="2"/>
              <a:buChar char="§"/>
              <a:defRPr sz="1200">
                <a:solidFill>
                  <a:srgbClr val="666699"/>
                </a:solidFill>
              </a:defRPr>
            </a:pPr>
            <a:r>
              <a:rPr lang="en-GB" sz="1600" dirty="0">
                <a:solidFill>
                  <a:schemeClr val="tx1">
                    <a:lumMod val="95000"/>
                    <a:lumOff val="5000"/>
                  </a:schemeClr>
                </a:solidFill>
              </a:rPr>
              <a:t>Our fundraising efforts include:</a:t>
            </a:r>
          </a:p>
          <a:p>
            <a:pPr lvl="1">
              <a:buFont typeface="Wingdings" panose="05000000000000000000" pitchFamily="2" charset="2"/>
              <a:buChar char="§"/>
              <a:defRPr sz="1200">
                <a:solidFill>
                  <a:srgbClr val="666699"/>
                </a:solidFill>
              </a:defRPr>
            </a:pPr>
            <a:r>
              <a:rPr lang="en-GB" sz="1400" dirty="0">
                <a:solidFill>
                  <a:schemeClr val="tx1">
                    <a:lumMod val="95000"/>
                    <a:lumOff val="5000"/>
                  </a:schemeClr>
                </a:solidFill>
              </a:rPr>
              <a:t>Supporting existing regular school events with our bar drinks and snacks</a:t>
            </a:r>
          </a:p>
          <a:p>
            <a:pPr lvl="1">
              <a:buFont typeface="Wingdings" panose="05000000000000000000" pitchFamily="2" charset="2"/>
              <a:buChar char="§"/>
              <a:defRPr sz="1200">
                <a:solidFill>
                  <a:srgbClr val="666699"/>
                </a:solidFill>
              </a:defRPr>
            </a:pPr>
            <a:r>
              <a:rPr lang="en-GB" sz="1400" dirty="0">
                <a:solidFill>
                  <a:schemeClr val="tx1">
                    <a:lumMod val="95000"/>
                    <a:lumOff val="5000"/>
                  </a:schemeClr>
                </a:solidFill>
              </a:rPr>
              <a:t>Creating new events and opportunities for parents to get to know each other</a:t>
            </a:r>
          </a:p>
          <a:p>
            <a:pPr lvl="1">
              <a:buFont typeface="Wingdings" panose="05000000000000000000" pitchFamily="2" charset="2"/>
              <a:buChar char="§"/>
              <a:defRPr sz="1200">
                <a:solidFill>
                  <a:srgbClr val="666699"/>
                </a:solidFill>
              </a:defRPr>
            </a:pPr>
            <a:r>
              <a:rPr lang="en-GB" sz="1400" dirty="0">
                <a:solidFill>
                  <a:schemeClr val="tx1">
                    <a:lumMod val="95000"/>
                    <a:lumOff val="5000"/>
                  </a:schemeClr>
                </a:solidFill>
              </a:rPr>
              <a:t>Applying for charity grants and funding</a:t>
            </a:r>
          </a:p>
          <a:p>
            <a:pPr>
              <a:buFont typeface="Wingdings" panose="05000000000000000000" pitchFamily="2" charset="2"/>
              <a:buChar char="§"/>
              <a:defRPr sz="1200">
                <a:solidFill>
                  <a:srgbClr val="666699"/>
                </a:solidFill>
              </a:defRPr>
            </a:pPr>
            <a:endParaRPr lang="en-GB" sz="1600" dirty="0">
              <a:solidFill>
                <a:schemeClr val="tx1">
                  <a:lumMod val="95000"/>
                  <a:lumOff val="5000"/>
                </a:schemeClr>
              </a:solidFill>
            </a:endParaRPr>
          </a:p>
          <a:p>
            <a:pPr>
              <a:buFont typeface="Wingdings" panose="05000000000000000000" pitchFamily="2" charset="2"/>
              <a:buChar char="§"/>
              <a:defRPr sz="1200">
                <a:solidFill>
                  <a:srgbClr val="666699"/>
                </a:solidFill>
              </a:defRPr>
            </a:pPr>
            <a:endParaRPr lang="en-GB" sz="1600" dirty="0">
              <a:solidFill>
                <a:schemeClr val="tx1">
                  <a:lumMod val="95000"/>
                  <a:lumOff val="5000"/>
                </a:schemeClr>
              </a:solidFill>
            </a:endParaRPr>
          </a:p>
        </p:txBody>
      </p:sp>
      <p:sp>
        <p:nvSpPr>
          <p:cNvPr id="6" name="Rectangle 5">
            <a:extLst>
              <a:ext uri="{FF2B5EF4-FFF2-40B4-BE49-F238E27FC236}">
                <a16:creationId xmlns:a16="http://schemas.microsoft.com/office/drawing/2014/main" id="{CC046D27-0F7E-A0F7-3710-8239F7BCFC71}"/>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32160B11-F048-C423-405D-A6C30E605960}"/>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71BE4AA7-6216-601F-1AC0-0B17B174DFF2}"/>
              </a:ext>
            </a:extLst>
          </p:cNvPr>
          <p:cNvPicPr>
            <a:picLocks noChangeAspect="1"/>
          </p:cNvPicPr>
          <p:nvPr/>
        </p:nvPicPr>
        <p:blipFill>
          <a:blip r:embed="rId3"/>
          <a:stretch>
            <a:fillRect/>
          </a:stretch>
        </p:blipFill>
        <p:spPr>
          <a:xfrm>
            <a:off x="6950810" y="1134630"/>
            <a:ext cx="2104563" cy="4717125"/>
          </a:xfrm>
          <a:prstGeom prst="rect">
            <a:avLst/>
          </a:prstGeom>
        </p:spPr>
      </p:pic>
    </p:spTree>
    <p:extLst>
      <p:ext uri="{BB962C8B-B14F-4D97-AF65-F5344CB8AC3E}">
        <p14:creationId xmlns:p14="http://schemas.microsoft.com/office/powerpoint/2010/main" val="3425196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9184" y="-207193"/>
            <a:ext cx="8229600" cy="982010"/>
          </a:xfrm>
        </p:spPr>
        <p:txBody>
          <a:bodyPr/>
          <a:lstStyle/>
          <a:p>
            <a:pPr>
              <a:defRPr sz="3600" b="1">
                <a:solidFill>
                  <a:srgbClr val="666699"/>
                </a:solidFill>
              </a:defRPr>
            </a:pPr>
            <a:r>
              <a:rPr lang="en-US" dirty="0">
                <a:solidFill>
                  <a:schemeClr val="tx1">
                    <a:lumMod val="95000"/>
                    <a:lumOff val="5000"/>
                  </a:schemeClr>
                </a:solidFill>
              </a:rPr>
              <a:t>The team 2024-2025</a:t>
            </a:r>
            <a:endParaRPr dirty="0">
              <a:solidFill>
                <a:schemeClr val="tx1">
                  <a:lumMod val="95000"/>
                  <a:lumOff val="5000"/>
                </a:schemeClr>
              </a:solidFill>
            </a:endParaRPr>
          </a:p>
        </p:txBody>
      </p:sp>
      <p:sp>
        <p:nvSpPr>
          <p:cNvPr id="3" name="Content Placeholder 2"/>
          <p:cNvSpPr>
            <a:spLocks noGrp="1"/>
          </p:cNvSpPr>
          <p:nvPr>
            <p:ph idx="1"/>
          </p:nvPr>
        </p:nvSpPr>
        <p:spPr/>
        <p:txBody>
          <a:bodyPr>
            <a:normAutofit/>
          </a:bodyPr>
          <a:lstStyle/>
          <a:p>
            <a:pPr marL="0" indent="0">
              <a:buNone/>
              <a:defRPr sz="1200">
                <a:solidFill>
                  <a:srgbClr val="666699"/>
                </a:solidFill>
              </a:defRPr>
            </a:pPr>
            <a:endParaRPr lang="en-US" sz="2400" dirty="0"/>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9" name="Rectangle 8">
            <a:extLst>
              <a:ext uri="{FF2B5EF4-FFF2-40B4-BE49-F238E27FC236}">
                <a16:creationId xmlns:a16="http://schemas.microsoft.com/office/drawing/2014/main" id="{0D2D573F-11C9-BB69-BEEB-C4E245219253}"/>
              </a:ext>
            </a:extLst>
          </p:cNvPr>
          <p:cNvSpPr/>
          <p:nvPr/>
        </p:nvSpPr>
        <p:spPr>
          <a:xfrm>
            <a:off x="3685032" y="714586"/>
            <a:ext cx="1645920" cy="942149"/>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a:t>Chair</a:t>
            </a:r>
          </a:p>
          <a:p>
            <a:pPr algn="ctr"/>
            <a:r>
              <a:rPr lang="en-US" sz="1200" b="1" dirty="0"/>
              <a:t>Executive Committee</a:t>
            </a:r>
          </a:p>
          <a:p>
            <a:pPr algn="ctr"/>
            <a:r>
              <a:rPr lang="en-US" dirty="0"/>
              <a:t>Ailsa Wakley</a:t>
            </a:r>
          </a:p>
        </p:txBody>
      </p:sp>
      <p:cxnSp>
        <p:nvCxnSpPr>
          <p:cNvPr id="11" name="Straight Arrow Connector 10">
            <a:extLst>
              <a:ext uri="{FF2B5EF4-FFF2-40B4-BE49-F238E27FC236}">
                <a16:creationId xmlns:a16="http://schemas.microsoft.com/office/drawing/2014/main" id="{68A7DEC2-83A0-A0AB-A4D6-1356CC1FC706}"/>
              </a:ext>
            </a:extLst>
          </p:cNvPr>
          <p:cNvCxnSpPr>
            <a:cxnSpLocks/>
            <a:stCxn id="9" idx="2"/>
          </p:cNvCxnSpPr>
          <p:nvPr/>
        </p:nvCxnSpPr>
        <p:spPr>
          <a:xfrm>
            <a:off x="4507992" y="1656735"/>
            <a:ext cx="0" cy="387442"/>
          </a:xfrm>
          <a:prstGeom prst="straightConnector1">
            <a:avLst/>
          </a:prstGeom>
          <a:ln>
            <a:tailEnd type="triangle"/>
          </a:ln>
        </p:spPr>
        <p:style>
          <a:lnRef idx="2">
            <a:schemeClr val="accent4"/>
          </a:lnRef>
          <a:fillRef idx="0">
            <a:schemeClr val="accent4"/>
          </a:fillRef>
          <a:effectRef idx="1">
            <a:schemeClr val="accent4"/>
          </a:effectRef>
          <a:fontRef idx="minor">
            <a:schemeClr val="tx1"/>
          </a:fontRef>
        </p:style>
      </p:cxnSp>
      <p:cxnSp>
        <p:nvCxnSpPr>
          <p:cNvPr id="13" name="Straight Connector 12">
            <a:extLst>
              <a:ext uri="{FF2B5EF4-FFF2-40B4-BE49-F238E27FC236}">
                <a16:creationId xmlns:a16="http://schemas.microsoft.com/office/drawing/2014/main" id="{044DA389-20A3-EB1C-C4F5-60D303606588}"/>
              </a:ext>
            </a:extLst>
          </p:cNvPr>
          <p:cNvCxnSpPr>
            <a:cxnSpLocks/>
          </p:cNvCxnSpPr>
          <p:nvPr/>
        </p:nvCxnSpPr>
        <p:spPr>
          <a:xfrm>
            <a:off x="841248" y="2026482"/>
            <a:ext cx="7433852" cy="11839"/>
          </a:xfrm>
          <a:prstGeom prst="line">
            <a:avLst/>
          </a:prstGeom>
        </p:spPr>
        <p:style>
          <a:lnRef idx="2">
            <a:schemeClr val="accent4"/>
          </a:lnRef>
          <a:fillRef idx="0">
            <a:schemeClr val="accent4"/>
          </a:fillRef>
          <a:effectRef idx="1">
            <a:schemeClr val="accent4"/>
          </a:effectRef>
          <a:fontRef idx="minor">
            <a:schemeClr val="tx1"/>
          </a:fontRef>
        </p:style>
      </p:cxnSp>
      <p:cxnSp>
        <p:nvCxnSpPr>
          <p:cNvPr id="16" name="Straight Arrow Connector 15">
            <a:extLst>
              <a:ext uri="{FF2B5EF4-FFF2-40B4-BE49-F238E27FC236}">
                <a16:creationId xmlns:a16="http://schemas.microsoft.com/office/drawing/2014/main" id="{00B2F55F-61C8-C46A-8D09-87712172EE68}"/>
              </a:ext>
            </a:extLst>
          </p:cNvPr>
          <p:cNvCxnSpPr/>
          <p:nvPr/>
        </p:nvCxnSpPr>
        <p:spPr>
          <a:xfrm>
            <a:off x="846754" y="2019131"/>
            <a:ext cx="0" cy="347472"/>
          </a:xfrm>
          <a:prstGeom prst="straightConnector1">
            <a:avLst/>
          </a:prstGeom>
          <a:ln>
            <a:tailEnd type="triangle"/>
          </a:ln>
        </p:spPr>
        <p:style>
          <a:lnRef idx="2">
            <a:schemeClr val="accent4"/>
          </a:lnRef>
          <a:fillRef idx="0">
            <a:schemeClr val="accent4"/>
          </a:fillRef>
          <a:effectRef idx="1">
            <a:schemeClr val="accent4"/>
          </a:effectRef>
          <a:fontRef idx="minor">
            <a:schemeClr val="tx1"/>
          </a:fontRef>
        </p:style>
      </p:cxnSp>
      <p:sp>
        <p:nvSpPr>
          <p:cNvPr id="17" name="Rectangle 16">
            <a:extLst>
              <a:ext uri="{FF2B5EF4-FFF2-40B4-BE49-F238E27FC236}">
                <a16:creationId xmlns:a16="http://schemas.microsoft.com/office/drawing/2014/main" id="{7BF191C7-6818-4DBD-9A9F-33D2F9384106}"/>
              </a:ext>
            </a:extLst>
          </p:cNvPr>
          <p:cNvSpPr/>
          <p:nvPr/>
        </p:nvSpPr>
        <p:spPr>
          <a:xfrm>
            <a:off x="226051" y="2392168"/>
            <a:ext cx="1627423" cy="908512"/>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Treasurer</a:t>
            </a:r>
          </a:p>
          <a:p>
            <a:pPr algn="ctr"/>
            <a:r>
              <a:rPr lang="en-US" sz="1200" b="1" dirty="0"/>
              <a:t>Executive Committee</a:t>
            </a:r>
          </a:p>
          <a:p>
            <a:pPr algn="ctr"/>
            <a:endParaRPr lang="en-US" sz="1400" b="1" dirty="0"/>
          </a:p>
          <a:p>
            <a:pPr algn="ctr"/>
            <a:r>
              <a:rPr lang="en-US" sz="1400" dirty="0"/>
              <a:t>Alex Brind</a:t>
            </a:r>
            <a:endParaRPr lang="en-GB" sz="1400" dirty="0"/>
          </a:p>
        </p:txBody>
      </p:sp>
      <p:sp>
        <p:nvSpPr>
          <p:cNvPr id="18" name="Rectangle 17">
            <a:extLst>
              <a:ext uri="{FF2B5EF4-FFF2-40B4-BE49-F238E27FC236}">
                <a16:creationId xmlns:a16="http://schemas.microsoft.com/office/drawing/2014/main" id="{24B6C08C-0998-9715-AA34-24D9183B9982}"/>
              </a:ext>
            </a:extLst>
          </p:cNvPr>
          <p:cNvSpPr/>
          <p:nvPr/>
        </p:nvSpPr>
        <p:spPr>
          <a:xfrm>
            <a:off x="1979766" y="2379358"/>
            <a:ext cx="1950645" cy="472507"/>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Secretary</a:t>
            </a:r>
          </a:p>
          <a:p>
            <a:pPr algn="ctr"/>
            <a:r>
              <a:rPr lang="en-US" sz="1200" b="1" dirty="0"/>
              <a:t>Executive Committee</a:t>
            </a:r>
          </a:p>
        </p:txBody>
      </p:sp>
      <p:sp>
        <p:nvSpPr>
          <p:cNvPr id="19" name="Rectangle 18">
            <a:extLst>
              <a:ext uri="{FF2B5EF4-FFF2-40B4-BE49-F238E27FC236}">
                <a16:creationId xmlns:a16="http://schemas.microsoft.com/office/drawing/2014/main" id="{EF4B3B70-B033-E044-1AE2-95CB28018C79}"/>
              </a:ext>
            </a:extLst>
          </p:cNvPr>
          <p:cNvSpPr/>
          <p:nvPr/>
        </p:nvSpPr>
        <p:spPr>
          <a:xfrm>
            <a:off x="4162328" y="2385790"/>
            <a:ext cx="3161678" cy="985484"/>
          </a:xfrm>
          <a:prstGeom prst="rect">
            <a:avLst/>
          </a:prstGeom>
          <a:solidFill>
            <a:srgbClr val="969696"/>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Bar Team </a:t>
            </a:r>
          </a:p>
          <a:p>
            <a:pPr algn="ctr"/>
            <a:r>
              <a:rPr lang="en-US" sz="1400" dirty="0"/>
              <a:t>79 amazing members often </a:t>
            </a:r>
            <a:r>
              <a:rPr lang="en-US" sz="1400" dirty="0" err="1"/>
              <a:t>co-ordinated</a:t>
            </a:r>
            <a:r>
              <a:rPr lang="en-US" sz="1400" dirty="0"/>
              <a:t> by Meri Bilali</a:t>
            </a:r>
            <a:endParaRPr lang="en-GB" sz="1000" dirty="0"/>
          </a:p>
        </p:txBody>
      </p:sp>
      <p:sp>
        <p:nvSpPr>
          <p:cNvPr id="20" name="Rectangle 19">
            <a:extLst>
              <a:ext uri="{FF2B5EF4-FFF2-40B4-BE49-F238E27FC236}">
                <a16:creationId xmlns:a16="http://schemas.microsoft.com/office/drawing/2014/main" id="{616D0E8C-D79A-E689-0FF9-DAEC65DBCAF0}"/>
              </a:ext>
            </a:extLst>
          </p:cNvPr>
          <p:cNvSpPr/>
          <p:nvPr/>
        </p:nvSpPr>
        <p:spPr>
          <a:xfrm>
            <a:off x="2012984" y="2895211"/>
            <a:ext cx="1930699" cy="624171"/>
          </a:xfrm>
          <a:prstGeom prst="rect">
            <a:avLst/>
          </a:prstGeom>
          <a:solidFill>
            <a:srgbClr val="969696"/>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Charity Grants &amp; Estate Agents </a:t>
            </a:r>
          </a:p>
          <a:p>
            <a:pPr algn="ctr"/>
            <a:r>
              <a:rPr lang="en-US" sz="1400" b="1" dirty="0"/>
              <a:t>Mi</a:t>
            </a:r>
            <a:r>
              <a:rPr lang="en-US" sz="1400" dirty="0"/>
              <a:t>randa Bradley</a:t>
            </a:r>
            <a:endParaRPr lang="en-GB" sz="1400" dirty="0"/>
          </a:p>
        </p:txBody>
      </p:sp>
      <p:sp>
        <p:nvSpPr>
          <p:cNvPr id="21" name="Rectangle 20">
            <a:extLst>
              <a:ext uri="{FF2B5EF4-FFF2-40B4-BE49-F238E27FC236}">
                <a16:creationId xmlns:a16="http://schemas.microsoft.com/office/drawing/2014/main" id="{479FEB2B-8FE5-8DB6-ACEB-A064D607C74E}"/>
              </a:ext>
            </a:extLst>
          </p:cNvPr>
          <p:cNvSpPr/>
          <p:nvPr/>
        </p:nvSpPr>
        <p:spPr>
          <a:xfrm>
            <a:off x="7528029" y="2385793"/>
            <a:ext cx="1458612" cy="949334"/>
          </a:xfrm>
          <a:prstGeom prst="rect">
            <a:avLst/>
          </a:prstGeom>
          <a:solidFill>
            <a:srgbClr val="969696"/>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Uniform</a:t>
            </a:r>
          </a:p>
          <a:p>
            <a:pPr algn="ctr"/>
            <a:r>
              <a:rPr lang="en-US" sz="1400" dirty="0"/>
              <a:t>Debra John</a:t>
            </a:r>
          </a:p>
          <a:p>
            <a:pPr algn="ctr"/>
            <a:r>
              <a:rPr lang="en-US" sz="1000" dirty="0"/>
              <a:t>Assisted by PTA helpers</a:t>
            </a:r>
            <a:endParaRPr lang="en-GB" sz="1000" dirty="0"/>
          </a:p>
        </p:txBody>
      </p:sp>
      <p:cxnSp>
        <p:nvCxnSpPr>
          <p:cNvPr id="23" name="Straight Arrow Connector 22">
            <a:extLst>
              <a:ext uri="{FF2B5EF4-FFF2-40B4-BE49-F238E27FC236}">
                <a16:creationId xmlns:a16="http://schemas.microsoft.com/office/drawing/2014/main" id="{F17ED3E9-11CB-E0FB-807B-EFC85FF06562}"/>
              </a:ext>
            </a:extLst>
          </p:cNvPr>
          <p:cNvCxnSpPr/>
          <p:nvPr/>
        </p:nvCxnSpPr>
        <p:spPr>
          <a:xfrm>
            <a:off x="2986401" y="2048491"/>
            <a:ext cx="0" cy="347472"/>
          </a:xfrm>
          <a:prstGeom prst="straightConnector1">
            <a:avLst/>
          </a:prstGeom>
          <a:ln>
            <a:tailEnd type="triangle"/>
          </a:ln>
        </p:spPr>
        <p:style>
          <a:lnRef idx="2">
            <a:schemeClr val="accent4"/>
          </a:lnRef>
          <a:fillRef idx="0">
            <a:schemeClr val="accent4"/>
          </a:fillRef>
          <a:effectRef idx="1">
            <a:schemeClr val="accent4"/>
          </a:effectRef>
          <a:fontRef idx="minor">
            <a:schemeClr val="tx1"/>
          </a:fontRef>
        </p:style>
      </p:cxnSp>
      <p:cxnSp>
        <p:nvCxnSpPr>
          <p:cNvPr id="24" name="Straight Arrow Connector 23">
            <a:extLst>
              <a:ext uri="{FF2B5EF4-FFF2-40B4-BE49-F238E27FC236}">
                <a16:creationId xmlns:a16="http://schemas.microsoft.com/office/drawing/2014/main" id="{CFDD991A-6334-F043-5FC6-8245AF4100F1}"/>
              </a:ext>
            </a:extLst>
          </p:cNvPr>
          <p:cNvCxnSpPr/>
          <p:nvPr/>
        </p:nvCxnSpPr>
        <p:spPr>
          <a:xfrm>
            <a:off x="5845178" y="2038321"/>
            <a:ext cx="0" cy="347472"/>
          </a:xfrm>
          <a:prstGeom prst="straightConnector1">
            <a:avLst/>
          </a:prstGeom>
          <a:ln>
            <a:tailEnd type="triangle"/>
          </a:ln>
        </p:spPr>
        <p:style>
          <a:lnRef idx="2">
            <a:schemeClr val="accent4"/>
          </a:lnRef>
          <a:fillRef idx="0">
            <a:schemeClr val="accent4"/>
          </a:fillRef>
          <a:effectRef idx="1">
            <a:schemeClr val="accent4"/>
          </a:effectRef>
          <a:fontRef idx="minor">
            <a:schemeClr val="tx1"/>
          </a:fontRef>
        </p:style>
      </p:cxnSp>
      <p:cxnSp>
        <p:nvCxnSpPr>
          <p:cNvPr id="26" name="Straight Arrow Connector 25">
            <a:extLst>
              <a:ext uri="{FF2B5EF4-FFF2-40B4-BE49-F238E27FC236}">
                <a16:creationId xmlns:a16="http://schemas.microsoft.com/office/drawing/2014/main" id="{13BAB969-2117-1344-0EC1-3FF8713BE302}"/>
              </a:ext>
            </a:extLst>
          </p:cNvPr>
          <p:cNvCxnSpPr/>
          <p:nvPr/>
        </p:nvCxnSpPr>
        <p:spPr>
          <a:xfrm>
            <a:off x="8271439" y="2048491"/>
            <a:ext cx="0" cy="347472"/>
          </a:xfrm>
          <a:prstGeom prst="straightConnector1">
            <a:avLst/>
          </a:prstGeom>
          <a:ln>
            <a:tailEnd type="triangle"/>
          </a:ln>
        </p:spPr>
        <p:style>
          <a:lnRef idx="2">
            <a:schemeClr val="accent4"/>
          </a:lnRef>
          <a:fillRef idx="0">
            <a:schemeClr val="accent4"/>
          </a:fillRef>
          <a:effectRef idx="1">
            <a:schemeClr val="accent4"/>
          </a:effectRef>
          <a:fontRef idx="minor">
            <a:schemeClr val="tx1"/>
          </a:fontRef>
        </p:style>
      </p:cxnSp>
      <p:sp>
        <p:nvSpPr>
          <p:cNvPr id="6" name="Rectangle 5">
            <a:extLst>
              <a:ext uri="{FF2B5EF4-FFF2-40B4-BE49-F238E27FC236}">
                <a16:creationId xmlns:a16="http://schemas.microsoft.com/office/drawing/2014/main" id="{B8843A88-F24C-1C64-F9A4-E2FF178861DD}"/>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7" name="Picture 6" descr="A person wearing glasses and a black and white shirt&#10;&#10;Description automatically generated">
            <a:extLst>
              <a:ext uri="{FF2B5EF4-FFF2-40B4-BE49-F238E27FC236}">
                <a16:creationId xmlns:a16="http://schemas.microsoft.com/office/drawing/2014/main" id="{6B998C0E-2019-27D1-2E87-34A4A2DEED5C}"/>
              </a:ext>
            </a:extLst>
          </p:cNvPr>
          <p:cNvPicPr>
            <a:picLocks noChangeAspect="1"/>
          </p:cNvPicPr>
          <p:nvPr/>
        </p:nvPicPr>
        <p:blipFill>
          <a:blip r:embed="rId2"/>
          <a:stretch>
            <a:fillRect/>
          </a:stretch>
        </p:blipFill>
        <p:spPr>
          <a:xfrm rot="5400000">
            <a:off x="5550454" y="731239"/>
            <a:ext cx="1177204" cy="916679"/>
          </a:xfrm>
          <a:prstGeom prst="rect">
            <a:avLst/>
          </a:prstGeom>
        </p:spPr>
      </p:pic>
      <p:pic>
        <p:nvPicPr>
          <p:cNvPr id="8" name="Picture 7">
            <a:extLst>
              <a:ext uri="{FF2B5EF4-FFF2-40B4-BE49-F238E27FC236}">
                <a16:creationId xmlns:a16="http://schemas.microsoft.com/office/drawing/2014/main" id="{1DAE9D3D-70B8-D96C-EC8F-0322839AAA05}"/>
              </a:ext>
            </a:extLst>
          </p:cNvPr>
          <p:cNvPicPr>
            <a:picLocks noChangeAspect="1"/>
          </p:cNvPicPr>
          <p:nvPr/>
        </p:nvPicPr>
        <p:blipFill>
          <a:blip r:embed="rId3"/>
          <a:stretch>
            <a:fillRect/>
          </a:stretch>
        </p:blipFill>
        <p:spPr>
          <a:xfrm>
            <a:off x="335347" y="3519382"/>
            <a:ext cx="1354549" cy="1159577"/>
          </a:xfrm>
          <a:prstGeom prst="rect">
            <a:avLst/>
          </a:prstGeom>
        </p:spPr>
      </p:pic>
      <p:pic>
        <p:nvPicPr>
          <p:cNvPr id="22" name="Picture 21" descr="A person taking a selfie&#10;&#10;Description automatically generated">
            <a:extLst>
              <a:ext uri="{FF2B5EF4-FFF2-40B4-BE49-F238E27FC236}">
                <a16:creationId xmlns:a16="http://schemas.microsoft.com/office/drawing/2014/main" id="{DA0CC02A-A26B-46C7-CFC9-F4677CFA73CA}"/>
              </a:ext>
            </a:extLst>
          </p:cNvPr>
          <p:cNvPicPr>
            <a:picLocks noChangeAspect="1"/>
          </p:cNvPicPr>
          <p:nvPr/>
        </p:nvPicPr>
        <p:blipFill>
          <a:blip r:embed="rId4"/>
          <a:srcRect t="16642" b="6566"/>
          <a:stretch>
            <a:fillRect/>
          </a:stretch>
        </p:blipFill>
        <p:spPr>
          <a:xfrm>
            <a:off x="7551443" y="3522873"/>
            <a:ext cx="1281594" cy="1142710"/>
          </a:xfrm>
          <a:prstGeom prst="rect">
            <a:avLst/>
          </a:prstGeom>
        </p:spPr>
      </p:pic>
      <p:pic>
        <p:nvPicPr>
          <p:cNvPr id="30" name="Picture 29">
            <a:extLst>
              <a:ext uri="{FF2B5EF4-FFF2-40B4-BE49-F238E27FC236}">
                <a16:creationId xmlns:a16="http://schemas.microsoft.com/office/drawing/2014/main" id="{303746E4-AF40-51EF-FC56-1833C25194B8}"/>
              </a:ext>
            </a:extLst>
          </p:cNvPr>
          <p:cNvPicPr>
            <a:picLocks noChangeAspect="1"/>
          </p:cNvPicPr>
          <p:nvPr/>
        </p:nvPicPr>
        <p:blipFill>
          <a:blip r:embed="rId5"/>
          <a:srcRect b="10569"/>
          <a:stretch>
            <a:fillRect/>
          </a:stretch>
        </p:blipFill>
        <p:spPr>
          <a:xfrm>
            <a:off x="5045021" y="3486727"/>
            <a:ext cx="1064903" cy="1184757"/>
          </a:xfrm>
          <a:prstGeom prst="rect">
            <a:avLst/>
          </a:prstGeom>
        </p:spPr>
      </p:pic>
      <p:pic>
        <p:nvPicPr>
          <p:cNvPr id="4" name="Picture 3">
            <a:extLst>
              <a:ext uri="{FF2B5EF4-FFF2-40B4-BE49-F238E27FC236}">
                <a16:creationId xmlns:a16="http://schemas.microsoft.com/office/drawing/2014/main" id="{FB40C256-41FE-FA90-7C05-BE3B09643F10}"/>
              </a:ext>
            </a:extLst>
          </p:cNvPr>
          <p:cNvPicPr>
            <a:picLocks noChangeAspect="1"/>
          </p:cNvPicPr>
          <p:nvPr/>
        </p:nvPicPr>
        <p:blipFill>
          <a:blip r:embed="rId6"/>
          <a:srcRect t="3291" b="19415"/>
          <a:stretch>
            <a:fillRect/>
          </a:stretch>
        </p:blipFill>
        <p:spPr>
          <a:xfrm>
            <a:off x="2400011" y="3696080"/>
            <a:ext cx="1110153" cy="1142710"/>
          </a:xfrm>
          <a:prstGeom prst="rect">
            <a:avLst/>
          </a:prstGeom>
        </p:spPr>
      </p:pic>
      <p:sp>
        <p:nvSpPr>
          <p:cNvPr id="27" name="Rectangle 26">
            <a:extLst>
              <a:ext uri="{FF2B5EF4-FFF2-40B4-BE49-F238E27FC236}">
                <a16:creationId xmlns:a16="http://schemas.microsoft.com/office/drawing/2014/main" id="{D0A06E8E-0AA7-6015-5882-4E01D46CE905}"/>
              </a:ext>
            </a:extLst>
          </p:cNvPr>
          <p:cNvSpPr/>
          <p:nvPr/>
        </p:nvSpPr>
        <p:spPr>
          <a:xfrm>
            <a:off x="3930411" y="5107334"/>
            <a:ext cx="4983826" cy="1097438"/>
          </a:xfrm>
          <a:prstGeom prst="rect">
            <a:avLst/>
          </a:prstGeom>
          <a:solidFill>
            <a:srgbClr val="969696"/>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b="1" dirty="0"/>
              <a:t>Norwood School Main Contacts</a:t>
            </a:r>
          </a:p>
          <a:p>
            <a:pPr algn="ctr"/>
            <a:r>
              <a:rPr lang="en-US" sz="1400" dirty="0"/>
              <a:t>Jessie Nicholas</a:t>
            </a:r>
            <a:r>
              <a:rPr lang="en-GB" sz="1400" dirty="0"/>
              <a:t> – Deputy Head</a:t>
            </a:r>
          </a:p>
          <a:p>
            <a:pPr algn="ctr"/>
            <a:r>
              <a:rPr lang="en-GB" sz="1400" dirty="0"/>
              <a:t>Jim Donoghue – Facilities</a:t>
            </a:r>
          </a:p>
          <a:p>
            <a:pPr algn="ctr"/>
            <a:r>
              <a:rPr lang="en-GB" sz="1400" dirty="0"/>
              <a:t>Reception Team</a:t>
            </a:r>
          </a:p>
          <a:p>
            <a:pPr algn="ctr"/>
            <a:r>
              <a:rPr lang="en-GB" sz="1400" dirty="0"/>
              <a:t>Finance - Obe</a:t>
            </a:r>
            <a:endParaRPr lang="en-US" sz="1400" dirty="0"/>
          </a:p>
        </p:txBody>
      </p:sp>
      <p:pic>
        <p:nvPicPr>
          <p:cNvPr id="10" name="Picture 9">
            <a:extLst>
              <a:ext uri="{FF2B5EF4-FFF2-40B4-BE49-F238E27FC236}">
                <a16:creationId xmlns:a16="http://schemas.microsoft.com/office/drawing/2014/main" id="{75481A67-A646-16C0-2766-CDAD72DED42B}"/>
              </a:ext>
            </a:extLst>
          </p:cNvPr>
          <p:cNvPicPr>
            <a:picLocks noChangeAspect="1"/>
          </p:cNvPicPr>
          <p:nvPr/>
        </p:nvPicPr>
        <p:blipFill>
          <a:blip r:embed="rId7"/>
          <a:stretch>
            <a:fillRect/>
          </a:stretch>
        </p:blipFill>
        <p:spPr>
          <a:xfrm>
            <a:off x="401991" y="5186213"/>
            <a:ext cx="1140881" cy="1014118"/>
          </a:xfrm>
          <a:prstGeom prst="rect">
            <a:avLst/>
          </a:prstGeom>
        </p:spPr>
      </p:pic>
      <p:sp>
        <p:nvSpPr>
          <p:cNvPr id="12" name="Rectangle 11">
            <a:extLst>
              <a:ext uri="{FF2B5EF4-FFF2-40B4-BE49-F238E27FC236}">
                <a16:creationId xmlns:a16="http://schemas.microsoft.com/office/drawing/2014/main" id="{A5F117D8-96DF-60BA-6809-5FEEE03066DB}"/>
              </a:ext>
            </a:extLst>
          </p:cNvPr>
          <p:cNvSpPr/>
          <p:nvPr/>
        </p:nvSpPr>
        <p:spPr>
          <a:xfrm>
            <a:off x="1689896" y="5450451"/>
            <a:ext cx="1930699" cy="712796"/>
          </a:xfrm>
          <a:prstGeom prst="rect">
            <a:avLst/>
          </a:prstGeom>
          <a:solidFill>
            <a:srgbClr val="969696"/>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Charity Grants</a:t>
            </a:r>
          </a:p>
          <a:p>
            <a:pPr algn="ctr"/>
            <a:r>
              <a:rPr lang="en-US" sz="1400" b="1" dirty="0"/>
              <a:t>Rachel</a:t>
            </a:r>
            <a:endParaRPr lang="en-GB" sz="1400" dirty="0"/>
          </a:p>
        </p:txBody>
      </p:sp>
      <p:pic>
        <p:nvPicPr>
          <p:cNvPr id="5" name="Picture 4" descr="A logo for a school&#10;&#10;Description automatically generated">
            <a:extLst>
              <a:ext uri="{FF2B5EF4-FFF2-40B4-BE49-F238E27FC236}">
                <a16:creationId xmlns:a16="http://schemas.microsoft.com/office/drawing/2014/main" id="{09996219-2EBC-2BBA-47A3-4D193C020804}"/>
              </a:ext>
            </a:extLst>
          </p:cNvPr>
          <p:cNvPicPr>
            <a:picLocks noChangeAspect="1"/>
          </p:cNvPicPr>
          <p:nvPr/>
        </p:nvPicPr>
        <p:blipFill>
          <a:blip r:embed="rId8"/>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2079388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8C800-FEE8-25C2-2D7D-E019EEA07B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E6D5AF-9AE5-A848-63C2-B04E695E6B92}"/>
              </a:ext>
            </a:extLst>
          </p:cNvPr>
          <p:cNvSpPr>
            <a:spLocks noGrp="1"/>
          </p:cNvSpPr>
          <p:nvPr>
            <p:ph type="title"/>
          </p:nvPr>
        </p:nvSpPr>
        <p:spPr>
          <a:xfrm>
            <a:off x="122707" y="3241539"/>
            <a:ext cx="8229600" cy="538431"/>
          </a:xfrm>
        </p:spPr>
        <p:txBody>
          <a:bodyPr>
            <a:normAutofit fontScale="90000"/>
          </a:bodyPr>
          <a:lstStyle/>
          <a:p>
            <a:pPr>
              <a:defRPr sz="3600" b="1">
                <a:solidFill>
                  <a:srgbClr val="666699"/>
                </a:solidFill>
              </a:defRPr>
            </a:pPr>
            <a:r>
              <a:rPr lang="en-US" dirty="0">
                <a:solidFill>
                  <a:schemeClr val="tx1">
                    <a:lumMod val="95000"/>
                    <a:lumOff val="5000"/>
                  </a:schemeClr>
                </a:solidFill>
              </a:rPr>
              <a:t>Who left </a:t>
            </a:r>
            <a:r>
              <a:rPr lang="en-US">
                <a:solidFill>
                  <a:schemeClr val="tx1">
                    <a:lumMod val="95000"/>
                    <a:lumOff val="5000"/>
                  </a:schemeClr>
                </a:solidFill>
              </a:rPr>
              <a:t>us this year?</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3484CA8E-88DF-7F39-B44F-88160B3B92B0}"/>
              </a:ext>
            </a:extLst>
          </p:cNvPr>
          <p:cNvSpPr>
            <a:spLocks noGrp="1"/>
          </p:cNvSpPr>
          <p:nvPr>
            <p:ph idx="1"/>
          </p:nvPr>
        </p:nvSpPr>
        <p:spPr>
          <a:xfrm>
            <a:off x="457200" y="3806980"/>
            <a:ext cx="8229600" cy="2319183"/>
          </a:xfrm>
        </p:spPr>
        <p:txBody>
          <a:bodyPr>
            <a:normAutofit/>
          </a:bodyPr>
          <a:lstStyle/>
          <a:p>
            <a:pPr marL="0" indent="0">
              <a:buNone/>
              <a:defRPr sz="1200">
                <a:solidFill>
                  <a:srgbClr val="666699"/>
                </a:solidFill>
              </a:defRPr>
            </a:pPr>
            <a:endParaRPr lang="en-US" sz="2400" dirty="0"/>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9" name="Rectangle 8">
            <a:extLst>
              <a:ext uri="{FF2B5EF4-FFF2-40B4-BE49-F238E27FC236}">
                <a16:creationId xmlns:a16="http://schemas.microsoft.com/office/drawing/2014/main" id="{6707525B-6EE0-E493-037C-B2E4C09E919D}"/>
              </a:ext>
            </a:extLst>
          </p:cNvPr>
          <p:cNvSpPr/>
          <p:nvPr/>
        </p:nvSpPr>
        <p:spPr>
          <a:xfrm>
            <a:off x="1343635" y="5608384"/>
            <a:ext cx="1527140" cy="611116"/>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a:t>Co-chair</a:t>
            </a:r>
          </a:p>
          <a:p>
            <a:pPr algn="ctr"/>
            <a:r>
              <a:rPr lang="en-US" dirty="0"/>
              <a:t>Andrea Bigger</a:t>
            </a:r>
          </a:p>
        </p:txBody>
      </p:sp>
      <p:sp>
        <p:nvSpPr>
          <p:cNvPr id="6" name="Rectangle 5">
            <a:extLst>
              <a:ext uri="{FF2B5EF4-FFF2-40B4-BE49-F238E27FC236}">
                <a16:creationId xmlns:a16="http://schemas.microsoft.com/office/drawing/2014/main" id="{F7EA2908-3596-0EDA-6C6E-0E848205AACB}"/>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a:extLst>
              <a:ext uri="{FF2B5EF4-FFF2-40B4-BE49-F238E27FC236}">
                <a16:creationId xmlns:a16="http://schemas.microsoft.com/office/drawing/2014/main" id="{D5572A88-D17E-7D99-FF67-07735A70BD9A}"/>
              </a:ext>
            </a:extLst>
          </p:cNvPr>
          <p:cNvPicPr>
            <a:picLocks noChangeAspect="1"/>
          </p:cNvPicPr>
          <p:nvPr/>
        </p:nvPicPr>
        <p:blipFill>
          <a:blip r:embed="rId2"/>
          <a:srcRect l="6530" t="4257" r="-10820" b="-4257"/>
          <a:stretch>
            <a:fillRect/>
          </a:stretch>
        </p:blipFill>
        <p:spPr>
          <a:xfrm>
            <a:off x="1404305" y="3973291"/>
            <a:ext cx="1716564" cy="1608083"/>
          </a:xfrm>
          <a:prstGeom prst="rect">
            <a:avLst/>
          </a:prstGeom>
        </p:spPr>
      </p:pic>
      <p:sp>
        <p:nvSpPr>
          <p:cNvPr id="5" name="Title 1">
            <a:extLst>
              <a:ext uri="{FF2B5EF4-FFF2-40B4-BE49-F238E27FC236}">
                <a16:creationId xmlns:a16="http://schemas.microsoft.com/office/drawing/2014/main" id="{41F57126-3DFF-2C76-6659-EB78BD723E0D}"/>
              </a:ext>
            </a:extLst>
          </p:cNvPr>
          <p:cNvSpPr txBox="1">
            <a:spLocks/>
          </p:cNvSpPr>
          <p:nvPr/>
        </p:nvSpPr>
        <p:spPr>
          <a:xfrm>
            <a:off x="122707" y="-48630"/>
            <a:ext cx="8229600" cy="65845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sz="3600" b="1">
                <a:solidFill>
                  <a:srgbClr val="666699"/>
                </a:solidFill>
              </a:defRPr>
            </a:pPr>
            <a:r>
              <a:rPr lang="en-US" sz="3600" b="1" dirty="0">
                <a:solidFill>
                  <a:schemeClr val="tx1">
                    <a:lumMod val="95000"/>
                    <a:lumOff val="5000"/>
                  </a:schemeClr>
                </a:solidFill>
              </a:rPr>
              <a:t>Our Charity Trustees 2024-2025</a:t>
            </a:r>
          </a:p>
        </p:txBody>
      </p:sp>
      <p:pic>
        <p:nvPicPr>
          <p:cNvPr id="33" name="Picture 32" descr="A person wearing glasses and a black and white shirt&#10;&#10;Description automatically generated">
            <a:extLst>
              <a:ext uri="{FF2B5EF4-FFF2-40B4-BE49-F238E27FC236}">
                <a16:creationId xmlns:a16="http://schemas.microsoft.com/office/drawing/2014/main" id="{7B52B30F-9539-99CC-72B5-03E231519A2D}"/>
              </a:ext>
            </a:extLst>
          </p:cNvPr>
          <p:cNvPicPr>
            <a:picLocks noChangeAspect="1"/>
          </p:cNvPicPr>
          <p:nvPr/>
        </p:nvPicPr>
        <p:blipFill>
          <a:blip r:embed="rId3"/>
          <a:srcRect r="18814"/>
          <a:stretch>
            <a:fillRect/>
          </a:stretch>
        </p:blipFill>
        <p:spPr>
          <a:xfrm rot="5400000">
            <a:off x="3966755" y="737130"/>
            <a:ext cx="1558866" cy="1440091"/>
          </a:xfrm>
          <a:prstGeom prst="rect">
            <a:avLst/>
          </a:prstGeom>
        </p:spPr>
      </p:pic>
      <p:pic>
        <p:nvPicPr>
          <p:cNvPr id="34" name="Picture 33">
            <a:extLst>
              <a:ext uri="{FF2B5EF4-FFF2-40B4-BE49-F238E27FC236}">
                <a16:creationId xmlns:a16="http://schemas.microsoft.com/office/drawing/2014/main" id="{2425FC9C-B988-D008-3847-1B3BD4F099D7}"/>
              </a:ext>
            </a:extLst>
          </p:cNvPr>
          <p:cNvPicPr>
            <a:picLocks noChangeAspect="1"/>
          </p:cNvPicPr>
          <p:nvPr/>
        </p:nvPicPr>
        <p:blipFill>
          <a:blip r:embed="rId4"/>
          <a:stretch>
            <a:fillRect/>
          </a:stretch>
        </p:blipFill>
        <p:spPr>
          <a:xfrm>
            <a:off x="3184466" y="3996074"/>
            <a:ext cx="1387533" cy="1518973"/>
          </a:xfrm>
          <a:prstGeom prst="rect">
            <a:avLst/>
          </a:prstGeom>
        </p:spPr>
      </p:pic>
      <p:pic>
        <p:nvPicPr>
          <p:cNvPr id="36" name="Picture 35">
            <a:extLst>
              <a:ext uri="{FF2B5EF4-FFF2-40B4-BE49-F238E27FC236}">
                <a16:creationId xmlns:a16="http://schemas.microsoft.com/office/drawing/2014/main" id="{A39E06F4-436F-304E-ACA1-C42539F08595}"/>
              </a:ext>
            </a:extLst>
          </p:cNvPr>
          <p:cNvPicPr>
            <a:picLocks noChangeAspect="1"/>
          </p:cNvPicPr>
          <p:nvPr/>
        </p:nvPicPr>
        <p:blipFill>
          <a:blip r:embed="rId5"/>
          <a:srcRect l="14799"/>
          <a:stretch>
            <a:fillRect/>
          </a:stretch>
        </p:blipFill>
        <p:spPr>
          <a:xfrm>
            <a:off x="2262587" y="677742"/>
            <a:ext cx="1475168" cy="1554317"/>
          </a:xfrm>
          <a:prstGeom prst="rect">
            <a:avLst/>
          </a:prstGeom>
        </p:spPr>
      </p:pic>
      <p:sp>
        <p:nvSpPr>
          <p:cNvPr id="37" name="Rectangle 36">
            <a:extLst>
              <a:ext uri="{FF2B5EF4-FFF2-40B4-BE49-F238E27FC236}">
                <a16:creationId xmlns:a16="http://schemas.microsoft.com/office/drawing/2014/main" id="{604650E2-ED35-0EDA-D36D-5E9B649CAE19}"/>
              </a:ext>
            </a:extLst>
          </p:cNvPr>
          <p:cNvSpPr/>
          <p:nvPr/>
        </p:nvSpPr>
        <p:spPr>
          <a:xfrm>
            <a:off x="2144128" y="2319902"/>
            <a:ext cx="1671106" cy="574732"/>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600" dirty="0"/>
              <a:t>Alex Brind</a:t>
            </a:r>
            <a:endParaRPr lang="en-GB" sz="1600" dirty="0"/>
          </a:p>
        </p:txBody>
      </p:sp>
      <p:sp>
        <p:nvSpPr>
          <p:cNvPr id="38" name="Rectangle 37">
            <a:extLst>
              <a:ext uri="{FF2B5EF4-FFF2-40B4-BE49-F238E27FC236}">
                <a16:creationId xmlns:a16="http://schemas.microsoft.com/office/drawing/2014/main" id="{FD5AA62D-713C-ADB1-8A55-DE352639C313}"/>
              </a:ext>
            </a:extLst>
          </p:cNvPr>
          <p:cNvSpPr/>
          <p:nvPr/>
        </p:nvSpPr>
        <p:spPr>
          <a:xfrm>
            <a:off x="3184467" y="5642830"/>
            <a:ext cx="1387533" cy="611116"/>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600" dirty="0"/>
              <a:t>Emma Morrison</a:t>
            </a:r>
            <a:endParaRPr lang="en-GB" sz="1600" dirty="0"/>
          </a:p>
        </p:txBody>
      </p:sp>
      <p:sp>
        <p:nvSpPr>
          <p:cNvPr id="39" name="Rectangle 38">
            <a:extLst>
              <a:ext uri="{FF2B5EF4-FFF2-40B4-BE49-F238E27FC236}">
                <a16:creationId xmlns:a16="http://schemas.microsoft.com/office/drawing/2014/main" id="{683CE4E9-42D5-76B4-1476-1E7BE36DDC7A}"/>
              </a:ext>
            </a:extLst>
          </p:cNvPr>
          <p:cNvSpPr/>
          <p:nvPr/>
        </p:nvSpPr>
        <p:spPr>
          <a:xfrm>
            <a:off x="5638362" y="2294388"/>
            <a:ext cx="1755496" cy="611116"/>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a:t>Miranda Bradley</a:t>
            </a:r>
          </a:p>
        </p:txBody>
      </p:sp>
      <p:pic>
        <p:nvPicPr>
          <p:cNvPr id="1026" name="Picture 2" descr="45+ Funny Things to Write in a Thank-You Card - HubPages">
            <a:extLst>
              <a:ext uri="{FF2B5EF4-FFF2-40B4-BE49-F238E27FC236}">
                <a16:creationId xmlns:a16="http://schemas.microsoft.com/office/drawing/2014/main" id="{C7FB6E98-83D7-95C3-11FF-9FC94BFDCC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03086" y="4146881"/>
            <a:ext cx="2717915" cy="19025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8F61F4B-09DF-ED65-9B42-5E58F8A3D8F4}"/>
              </a:ext>
            </a:extLst>
          </p:cNvPr>
          <p:cNvPicPr>
            <a:picLocks noChangeAspect="1"/>
          </p:cNvPicPr>
          <p:nvPr/>
        </p:nvPicPr>
        <p:blipFill>
          <a:blip r:embed="rId7"/>
          <a:srcRect t="3291" b="19415"/>
          <a:stretch>
            <a:fillRect/>
          </a:stretch>
        </p:blipFill>
        <p:spPr>
          <a:xfrm>
            <a:off x="5704510" y="647780"/>
            <a:ext cx="1514355" cy="1558765"/>
          </a:xfrm>
          <a:prstGeom prst="rect">
            <a:avLst/>
          </a:prstGeom>
        </p:spPr>
      </p:pic>
      <p:sp>
        <p:nvSpPr>
          <p:cNvPr id="8" name="Rectangle 7">
            <a:extLst>
              <a:ext uri="{FF2B5EF4-FFF2-40B4-BE49-F238E27FC236}">
                <a16:creationId xmlns:a16="http://schemas.microsoft.com/office/drawing/2014/main" id="{D31E5EF8-C9B5-3834-A3D2-FA5ADE46E134}"/>
              </a:ext>
            </a:extLst>
          </p:cNvPr>
          <p:cNvSpPr/>
          <p:nvPr/>
        </p:nvSpPr>
        <p:spPr>
          <a:xfrm>
            <a:off x="4001729" y="2287736"/>
            <a:ext cx="1535309" cy="611116"/>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a:t>Ailsa Wakley</a:t>
            </a:r>
          </a:p>
        </p:txBody>
      </p:sp>
      <p:pic>
        <p:nvPicPr>
          <p:cNvPr id="10" name="Picture 9" descr="A logo for a school&#10;&#10;Description automatically generated">
            <a:extLst>
              <a:ext uri="{FF2B5EF4-FFF2-40B4-BE49-F238E27FC236}">
                <a16:creationId xmlns:a16="http://schemas.microsoft.com/office/drawing/2014/main" id="{1F6F4663-2258-C6C4-70AE-35D10B4377F9}"/>
              </a:ext>
            </a:extLst>
          </p:cNvPr>
          <p:cNvPicPr>
            <a:picLocks noChangeAspect="1"/>
          </p:cNvPicPr>
          <p:nvPr/>
        </p:nvPicPr>
        <p:blipFill>
          <a:blip r:embed="rId8"/>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4048393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9B6468A-58C7-9E94-39F5-E93398F219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DD3011-50C0-7515-0AC4-8AD16FBD4643}"/>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D4FEAFA8-4EDF-4127-A032-1DFD2575E60D}"/>
              </a:ext>
            </a:extLst>
          </p:cNvPr>
          <p:cNvSpPr>
            <a:spLocks noGrp="1"/>
          </p:cNvSpPr>
          <p:nvPr>
            <p:ph idx="1"/>
          </p:nvPr>
        </p:nvSpPr>
        <p:spPr>
          <a:xfrm>
            <a:off x="457200" y="1405348"/>
            <a:ext cx="6190488" cy="4525963"/>
          </a:xfrm>
        </p:spPr>
        <p:txBody>
          <a:bodyPr>
            <a:normAutofit fontScale="850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rgbClr val="7030A0"/>
                </a:solidFill>
              </a:rPr>
              <a:t>Chair’s Report for 2024/2025</a:t>
            </a:r>
          </a:p>
          <a:p>
            <a:pPr>
              <a:defRPr sz="1200">
                <a:solidFill>
                  <a:srgbClr val="666699"/>
                </a:solidFill>
              </a:defRPr>
            </a:pPr>
            <a:r>
              <a:rPr lang="en-US" sz="2400" dirty="0">
                <a:solidFill>
                  <a:schemeClr val="tx1">
                    <a:lumMod val="95000"/>
                    <a:lumOff val="5000"/>
                  </a:schemeClr>
                </a:solidFill>
              </a:rPr>
              <a:t>Current PTA events 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chemeClr val="tx1">
                    <a:lumMod val="95000"/>
                    <a:lumOff val="5000"/>
                  </a:schemeClr>
                </a:solidFill>
              </a:rPr>
              <a:t>What we have funded last school year and asks for this year</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6C2C4F02-5DCA-4122-0EE3-2BD78578BDF1}"/>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C20855CB-08E2-398D-5145-152C0E5D3B34}"/>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EED08828-168F-BEEA-1C18-3F32DE9B123C}"/>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4116165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36987"/>
            <a:ext cx="8229600" cy="816743"/>
          </a:xfrm>
        </p:spPr>
        <p:txBody>
          <a:bodyPr>
            <a:normAutofit/>
          </a:bodyPr>
          <a:lstStyle/>
          <a:p>
            <a:pPr>
              <a:defRPr sz="3600" b="1">
                <a:solidFill>
                  <a:srgbClr val="666699"/>
                </a:solidFill>
              </a:defRPr>
            </a:pPr>
            <a:r>
              <a:rPr lang="en-US" sz="3200" dirty="0">
                <a:solidFill>
                  <a:schemeClr val="tx1">
                    <a:lumMod val="95000"/>
                    <a:lumOff val="5000"/>
                  </a:schemeClr>
                </a:solidFill>
              </a:rPr>
              <a:t>Chair’s Report</a:t>
            </a:r>
            <a:endParaRPr sz="3200" dirty="0">
              <a:solidFill>
                <a:schemeClr val="tx1">
                  <a:lumMod val="95000"/>
                  <a:lumOff val="5000"/>
                </a:schemeClr>
              </a:solidFill>
            </a:endParaRPr>
          </a:p>
        </p:txBody>
      </p:sp>
      <p:sp>
        <p:nvSpPr>
          <p:cNvPr id="6" name="Rectangle 5">
            <a:extLst>
              <a:ext uri="{FF2B5EF4-FFF2-40B4-BE49-F238E27FC236}">
                <a16:creationId xmlns:a16="http://schemas.microsoft.com/office/drawing/2014/main" id="{72DBE2D0-0DE9-7E0B-2B39-13F399423E55}"/>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3" name="Picture 2" descr="A logo for a school&#10;&#10;Description automatically generated">
            <a:extLst>
              <a:ext uri="{FF2B5EF4-FFF2-40B4-BE49-F238E27FC236}">
                <a16:creationId xmlns:a16="http://schemas.microsoft.com/office/drawing/2014/main" id="{C89972B0-3764-2CB0-F61F-CB08A9EB510B}"/>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5" name="Picture 4">
            <a:extLst>
              <a:ext uri="{FF2B5EF4-FFF2-40B4-BE49-F238E27FC236}">
                <a16:creationId xmlns:a16="http://schemas.microsoft.com/office/drawing/2014/main" id="{8D7517FE-7BC4-8B0E-6B5A-0B0E8F76F7BB}"/>
              </a:ext>
            </a:extLst>
          </p:cNvPr>
          <p:cNvPicPr>
            <a:picLocks noChangeAspect="1"/>
          </p:cNvPicPr>
          <p:nvPr/>
        </p:nvPicPr>
        <p:blipFill>
          <a:blip r:embed="rId3"/>
          <a:stretch>
            <a:fillRect/>
          </a:stretch>
        </p:blipFill>
        <p:spPr>
          <a:xfrm>
            <a:off x="2404872" y="953730"/>
            <a:ext cx="4334256" cy="5152423"/>
          </a:xfrm>
          <a:prstGeom prst="rect">
            <a:avLst/>
          </a:prstGeom>
        </p:spPr>
      </p:pic>
    </p:spTree>
    <p:extLst>
      <p:ext uri="{BB962C8B-B14F-4D97-AF65-F5344CB8AC3E}">
        <p14:creationId xmlns:p14="http://schemas.microsoft.com/office/powerpoint/2010/main" val="520758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9E38B4A5-5B36-66E9-6C8D-6916598991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7180AB-97D4-C2A9-EAB6-70570A52FA75}"/>
              </a:ext>
            </a:extLst>
          </p:cNvPr>
          <p:cNvSpPr>
            <a:spLocks noGrp="1"/>
          </p:cNvSpPr>
          <p:nvPr>
            <p:ph type="title"/>
          </p:nvPr>
        </p:nvSpPr>
        <p:spPr>
          <a:xfrm>
            <a:off x="457200" y="136987"/>
            <a:ext cx="8229600" cy="816743"/>
          </a:xfrm>
        </p:spPr>
        <p:txBody>
          <a:bodyPr>
            <a:normAutofit/>
          </a:bodyPr>
          <a:lstStyle/>
          <a:p>
            <a:pPr>
              <a:defRPr sz="3600" b="1">
                <a:solidFill>
                  <a:srgbClr val="666699"/>
                </a:solidFill>
              </a:defRPr>
            </a:pPr>
            <a:r>
              <a:rPr lang="en-US" sz="3200" dirty="0">
                <a:solidFill>
                  <a:schemeClr val="tx1">
                    <a:lumMod val="95000"/>
                    <a:lumOff val="5000"/>
                  </a:schemeClr>
                </a:solidFill>
              </a:rPr>
              <a:t>Letter from the School</a:t>
            </a:r>
            <a:endParaRPr sz="3200" dirty="0">
              <a:solidFill>
                <a:schemeClr val="tx1">
                  <a:lumMod val="95000"/>
                  <a:lumOff val="5000"/>
                </a:schemeClr>
              </a:solidFill>
            </a:endParaRPr>
          </a:p>
        </p:txBody>
      </p:sp>
      <p:sp>
        <p:nvSpPr>
          <p:cNvPr id="6" name="Rectangle 5">
            <a:extLst>
              <a:ext uri="{FF2B5EF4-FFF2-40B4-BE49-F238E27FC236}">
                <a16:creationId xmlns:a16="http://schemas.microsoft.com/office/drawing/2014/main" id="{50CC9DFB-173F-A719-7D7E-D60026C3F991}"/>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3" name="Picture 2" descr="A logo for a school&#10;&#10;Description automatically generated">
            <a:extLst>
              <a:ext uri="{FF2B5EF4-FFF2-40B4-BE49-F238E27FC236}">
                <a16:creationId xmlns:a16="http://schemas.microsoft.com/office/drawing/2014/main" id="{CEBC97D7-431B-0F8F-1E34-76EDCE168181}"/>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5ADC6912-626B-809F-EE45-2E72168154A9}"/>
              </a:ext>
            </a:extLst>
          </p:cNvPr>
          <p:cNvPicPr>
            <a:picLocks noChangeAspect="1"/>
          </p:cNvPicPr>
          <p:nvPr/>
        </p:nvPicPr>
        <p:blipFill>
          <a:blip r:embed="rId3"/>
          <a:stretch>
            <a:fillRect/>
          </a:stretch>
        </p:blipFill>
        <p:spPr>
          <a:xfrm>
            <a:off x="3047787" y="811385"/>
            <a:ext cx="2941533" cy="5432645"/>
          </a:xfrm>
          <a:prstGeom prst="rect">
            <a:avLst/>
          </a:prstGeom>
        </p:spPr>
      </p:pic>
    </p:spTree>
    <p:extLst>
      <p:ext uri="{BB962C8B-B14F-4D97-AF65-F5344CB8AC3E}">
        <p14:creationId xmlns:p14="http://schemas.microsoft.com/office/powerpoint/2010/main" val="2823297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FF8559A-5B6D-A978-058E-B13DC6B792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E9D05A-7622-FB35-F463-3543CA0858A0}"/>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2BBE2A0A-AA57-F71C-77E5-94570AC40427}"/>
              </a:ext>
            </a:extLst>
          </p:cNvPr>
          <p:cNvSpPr>
            <a:spLocks noGrp="1"/>
          </p:cNvSpPr>
          <p:nvPr>
            <p:ph idx="1"/>
          </p:nvPr>
        </p:nvSpPr>
        <p:spPr>
          <a:xfrm>
            <a:off x="457200" y="1405348"/>
            <a:ext cx="6190488" cy="4525963"/>
          </a:xfrm>
        </p:spPr>
        <p:txBody>
          <a:bodyPr>
            <a:normAutofit fontScale="850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rgbClr val="7030A0"/>
                </a:solidFill>
              </a:rPr>
              <a:t>Current PTA events </a:t>
            </a:r>
          </a:p>
          <a:p>
            <a:pPr>
              <a:defRPr sz="1200">
                <a:solidFill>
                  <a:srgbClr val="666699"/>
                </a:solidFill>
              </a:defRPr>
            </a:pPr>
            <a:r>
              <a:rPr lang="en-US" sz="2400" dirty="0">
                <a:solidFill>
                  <a:schemeClr val="tx1">
                    <a:lumMod val="95000"/>
                    <a:lumOff val="5000"/>
                  </a:schemeClr>
                </a:solidFill>
              </a:rPr>
              <a:t>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chemeClr val="tx1">
                    <a:lumMod val="95000"/>
                    <a:lumOff val="5000"/>
                  </a:schemeClr>
                </a:solidFill>
              </a:rPr>
              <a:t>What we have funded last school year and asks for this year</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BF2F28AA-B58F-572A-567B-E837C6195CB9}"/>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5F5004A6-C79E-2556-2561-0545AB95CCF3}"/>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A3969045-AC02-82EC-2688-DDC2A78F45CD}"/>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816653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4320"/>
            <a:ext cx="8229600" cy="406155"/>
          </a:xfrm>
        </p:spPr>
        <p:txBody>
          <a:bodyPr>
            <a:noAutofit/>
          </a:bodyPr>
          <a:lstStyle/>
          <a:p>
            <a:pPr>
              <a:defRPr sz="3600" b="1">
                <a:solidFill>
                  <a:srgbClr val="666699"/>
                </a:solidFill>
              </a:defRPr>
            </a:pPr>
            <a:r>
              <a:rPr lang="en-US" sz="3600" dirty="0">
                <a:solidFill>
                  <a:schemeClr val="tx1">
                    <a:lumMod val="95000"/>
                    <a:lumOff val="5000"/>
                  </a:schemeClr>
                </a:solidFill>
              </a:rPr>
              <a:t>Current PTA events</a:t>
            </a:r>
            <a:endParaRPr sz="3600" dirty="0">
              <a:solidFill>
                <a:schemeClr val="tx1">
                  <a:lumMod val="95000"/>
                  <a:lumOff val="5000"/>
                </a:schemeClr>
              </a:solidFill>
            </a:endParaRPr>
          </a:p>
        </p:txBody>
      </p:sp>
      <p:sp>
        <p:nvSpPr>
          <p:cNvPr id="3" name="Content Placeholder 2"/>
          <p:cNvSpPr>
            <a:spLocks noGrp="1"/>
          </p:cNvSpPr>
          <p:nvPr>
            <p:ph idx="1"/>
          </p:nvPr>
        </p:nvSpPr>
        <p:spPr>
          <a:xfrm>
            <a:off x="414943" y="5649858"/>
            <a:ext cx="2031872" cy="712989"/>
          </a:xfrm>
        </p:spPr>
        <p:txBody>
          <a:bodyPr>
            <a:normAutofit lnSpcReduction="10000"/>
          </a:bodyPr>
          <a:lstStyle/>
          <a:p>
            <a:pPr marL="0" indent="0" algn="ctr">
              <a:buNone/>
              <a:defRPr sz="1200">
                <a:solidFill>
                  <a:srgbClr val="666699"/>
                </a:solidFill>
              </a:defRPr>
            </a:pPr>
            <a:r>
              <a:rPr lang="en-US" sz="1200" b="1" dirty="0">
                <a:solidFill>
                  <a:schemeClr val="tx1">
                    <a:lumMod val="95000"/>
                    <a:lumOff val="5000"/>
                  </a:schemeClr>
                </a:solidFill>
              </a:rPr>
              <a:t>    Performing Arts Awards</a:t>
            </a:r>
          </a:p>
          <a:p>
            <a:pPr marL="0" indent="0" algn="ctr">
              <a:buNone/>
              <a:defRPr sz="1200">
                <a:solidFill>
                  <a:srgbClr val="666699"/>
                </a:solidFill>
              </a:defRPr>
            </a:pPr>
            <a:r>
              <a:rPr lang="en-US" sz="1200" b="1" dirty="0">
                <a:solidFill>
                  <a:schemeClr val="tx1">
                    <a:lumMod val="95000"/>
                    <a:lumOff val="5000"/>
                  </a:schemeClr>
                </a:solidFill>
              </a:rPr>
              <a:t>Summer Term 2</a:t>
            </a:r>
          </a:p>
          <a:p>
            <a:pPr marL="0" indent="0" algn="ctr">
              <a:buNone/>
              <a:defRPr sz="1200">
                <a:solidFill>
                  <a:srgbClr val="666699"/>
                </a:solidFill>
              </a:defRPr>
            </a:pPr>
            <a:r>
              <a:rPr lang="en-US" sz="1200" dirty="0">
                <a:solidFill>
                  <a:schemeClr val="tx1">
                    <a:lumMod val="95000"/>
                    <a:lumOff val="5000"/>
                  </a:schemeClr>
                </a:solidFill>
              </a:rPr>
              <a:t>Kid’s bar, stock and staffing</a:t>
            </a:r>
          </a:p>
          <a:p>
            <a:pPr>
              <a:defRPr sz="1200">
                <a:solidFill>
                  <a:srgbClr val="666699"/>
                </a:solidFill>
              </a:defRPr>
            </a:pPr>
            <a:endParaRPr sz="2400" dirty="0"/>
          </a:p>
        </p:txBody>
      </p:sp>
      <p:sp>
        <p:nvSpPr>
          <p:cNvPr id="6" name="Rectangle 5">
            <a:extLst>
              <a:ext uri="{FF2B5EF4-FFF2-40B4-BE49-F238E27FC236}">
                <a16:creationId xmlns:a16="http://schemas.microsoft.com/office/drawing/2014/main" id="{BE77EAE8-1492-10B9-9D0B-9D1EA192CC53}"/>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11" name="AutoShape 4" descr="Britain's Got Talent Logo PNG Vector (CDR) Free Download">
            <a:extLst>
              <a:ext uri="{FF2B5EF4-FFF2-40B4-BE49-F238E27FC236}">
                <a16:creationId xmlns:a16="http://schemas.microsoft.com/office/drawing/2014/main" id="{3DAA7676-7A5F-F0C8-C4B6-92456AEED4F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pSp>
        <p:nvGrpSpPr>
          <p:cNvPr id="37" name="Group 36">
            <a:extLst>
              <a:ext uri="{FF2B5EF4-FFF2-40B4-BE49-F238E27FC236}">
                <a16:creationId xmlns:a16="http://schemas.microsoft.com/office/drawing/2014/main" id="{76DA0077-B290-1676-51A0-D89FA4FC63C9}"/>
              </a:ext>
            </a:extLst>
          </p:cNvPr>
          <p:cNvGrpSpPr/>
          <p:nvPr/>
        </p:nvGrpSpPr>
        <p:grpSpPr>
          <a:xfrm>
            <a:off x="2666614" y="605655"/>
            <a:ext cx="1838632" cy="1632246"/>
            <a:chOff x="2607428" y="580179"/>
            <a:chExt cx="1838632" cy="1632246"/>
          </a:xfrm>
        </p:grpSpPr>
        <p:sp>
          <p:nvSpPr>
            <p:cNvPr id="8" name="TextBox 7">
              <a:extLst>
                <a:ext uri="{FF2B5EF4-FFF2-40B4-BE49-F238E27FC236}">
                  <a16:creationId xmlns:a16="http://schemas.microsoft.com/office/drawing/2014/main" id="{0AB564FB-38C3-562C-8B3F-C2F00681FFF9}"/>
                </a:ext>
              </a:extLst>
            </p:cNvPr>
            <p:cNvSpPr txBox="1"/>
            <p:nvPr/>
          </p:nvSpPr>
          <p:spPr>
            <a:xfrm>
              <a:off x="2607428" y="1566094"/>
              <a:ext cx="1838632" cy="646331"/>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Norwood’s Got Talent  Christmas</a:t>
              </a:r>
            </a:p>
            <a:p>
              <a:pPr algn="ctr">
                <a:defRPr sz="1200">
                  <a:solidFill>
                    <a:srgbClr val="666699"/>
                  </a:solidFill>
                </a:defRPr>
              </a:pPr>
              <a:r>
                <a:rPr lang="en-US" sz="1200" dirty="0">
                  <a:solidFill>
                    <a:schemeClr val="tx1">
                      <a:lumMod val="95000"/>
                      <a:lumOff val="5000"/>
                    </a:schemeClr>
                  </a:solidFill>
                </a:rPr>
                <a:t>Bar, stock &amp; staffing</a:t>
              </a:r>
            </a:p>
          </p:txBody>
        </p:sp>
        <p:pic>
          <p:nvPicPr>
            <p:cNvPr id="15" name="Picture 14">
              <a:extLst>
                <a:ext uri="{FF2B5EF4-FFF2-40B4-BE49-F238E27FC236}">
                  <a16:creationId xmlns:a16="http://schemas.microsoft.com/office/drawing/2014/main" id="{00845226-2AB1-BE70-E149-AC10DC80BA07}"/>
                </a:ext>
              </a:extLst>
            </p:cNvPr>
            <p:cNvPicPr>
              <a:picLocks noChangeAspect="1"/>
            </p:cNvPicPr>
            <p:nvPr/>
          </p:nvPicPr>
          <p:blipFill>
            <a:blip r:embed="rId2"/>
            <a:srcRect t="14479" b="11776"/>
            <a:stretch>
              <a:fillRect/>
            </a:stretch>
          </p:blipFill>
          <p:spPr>
            <a:xfrm>
              <a:off x="2620658" y="580179"/>
              <a:ext cx="1812172" cy="1045760"/>
            </a:xfrm>
            <a:prstGeom prst="rect">
              <a:avLst/>
            </a:prstGeom>
          </p:spPr>
        </p:pic>
      </p:grpSp>
      <p:grpSp>
        <p:nvGrpSpPr>
          <p:cNvPr id="38" name="Group 37">
            <a:extLst>
              <a:ext uri="{FF2B5EF4-FFF2-40B4-BE49-F238E27FC236}">
                <a16:creationId xmlns:a16="http://schemas.microsoft.com/office/drawing/2014/main" id="{2AFD0467-1D8E-14AD-4AAD-9375528C4BA0}"/>
              </a:ext>
            </a:extLst>
          </p:cNvPr>
          <p:cNvGrpSpPr/>
          <p:nvPr/>
        </p:nvGrpSpPr>
        <p:grpSpPr>
          <a:xfrm>
            <a:off x="4677794" y="537260"/>
            <a:ext cx="2031872" cy="1809207"/>
            <a:chOff x="4677794" y="537260"/>
            <a:chExt cx="2031872" cy="1809207"/>
          </a:xfrm>
        </p:grpSpPr>
        <p:sp>
          <p:nvSpPr>
            <p:cNvPr id="9" name="TextBox 8">
              <a:extLst>
                <a:ext uri="{FF2B5EF4-FFF2-40B4-BE49-F238E27FC236}">
                  <a16:creationId xmlns:a16="http://schemas.microsoft.com/office/drawing/2014/main" id="{7B48C794-13DA-70DF-DA67-13375D3240B9}"/>
                </a:ext>
              </a:extLst>
            </p:cNvPr>
            <p:cNvSpPr txBox="1"/>
            <p:nvPr/>
          </p:nvSpPr>
          <p:spPr>
            <a:xfrm>
              <a:off x="4677794" y="1515470"/>
              <a:ext cx="2031872" cy="830997"/>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Christmas Fair </a:t>
              </a:r>
            </a:p>
            <a:p>
              <a:pPr algn="ctr">
                <a:defRPr sz="1200">
                  <a:solidFill>
                    <a:srgbClr val="666699"/>
                  </a:solidFill>
                </a:defRPr>
              </a:pPr>
              <a:r>
                <a:rPr lang="en-US" sz="1200" b="1" dirty="0">
                  <a:solidFill>
                    <a:schemeClr val="tx1">
                      <a:lumMod val="95000"/>
                      <a:lumOff val="5000"/>
                    </a:schemeClr>
                  </a:solidFill>
                </a:rPr>
                <a:t>December</a:t>
              </a:r>
            </a:p>
            <a:p>
              <a:pPr algn="ctr">
                <a:defRPr sz="1200">
                  <a:solidFill>
                    <a:srgbClr val="666699"/>
                  </a:solidFill>
                </a:defRPr>
              </a:pPr>
              <a:r>
                <a:rPr lang="en-US" sz="1200" dirty="0">
                  <a:solidFill>
                    <a:schemeClr val="tx1">
                      <a:lumMod val="95000"/>
                      <a:lumOff val="5000"/>
                    </a:schemeClr>
                  </a:solidFill>
                </a:rPr>
                <a:t>Refreshments, stalls, Christmas trees &amp; staffing</a:t>
              </a:r>
              <a:endParaRPr lang="en-US" sz="1200" b="1" dirty="0">
                <a:solidFill>
                  <a:schemeClr val="tx1">
                    <a:lumMod val="95000"/>
                    <a:lumOff val="5000"/>
                  </a:schemeClr>
                </a:solidFill>
              </a:endParaRPr>
            </a:p>
          </p:txBody>
        </p:sp>
        <p:pic>
          <p:nvPicPr>
            <p:cNvPr id="18" name="Picture 17">
              <a:extLst>
                <a:ext uri="{FF2B5EF4-FFF2-40B4-BE49-F238E27FC236}">
                  <a16:creationId xmlns:a16="http://schemas.microsoft.com/office/drawing/2014/main" id="{953276DD-8E8F-E9BD-AC83-304B044D7098}"/>
                </a:ext>
              </a:extLst>
            </p:cNvPr>
            <p:cNvPicPr>
              <a:picLocks noChangeAspect="1"/>
            </p:cNvPicPr>
            <p:nvPr/>
          </p:nvPicPr>
          <p:blipFill>
            <a:blip r:embed="rId3"/>
            <a:srcRect t="5906" b="6064"/>
            <a:stretch>
              <a:fillRect/>
            </a:stretch>
          </p:blipFill>
          <p:spPr>
            <a:xfrm>
              <a:off x="5217338" y="537260"/>
              <a:ext cx="891709" cy="1045760"/>
            </a:xfrm>
            <a:prstGeom prst="rect">
              <a:avLst/>
            </a:prstGeom>
          </p:spPr>
        </p:pic>
      </p:grpSp>
      <p:grpSp>
        <p:nvGrpSpPr>
          <p:cNvPr id="39" name="Group 38">
            <a:extLst>
              <a:ext uri="{FF2B5EF4-FFF2-40B4-BE49-F238E27FC236}">
                <a16:creationId xmlns:a16="http://schemas.microsoft.com/office/drawing/2014/main" id="{D40B014B-AADF-9365-518E-5071C63DD4B2}"/>
              </a:ext>
            </a:extLst>
          </p:cNvPr>
          <p:cNvGrpSpPr/>
          <p:nvPr/>
        </p:nvGrpSpPr>
        <p:grpSpPr>
          <a:xfrm>
            <a:off x="6882214" y="572978"/>
            <a:ext cx="2031872" cy="1875206"/>
            <a:chOff x="6882214" y="572978"/>
            <a:chExt cx="2031872" cy="1875206"/>
          </a:xfrm>
        </p:grpSpPr>
        <p:sp>
          <p:nvSpPr>
            <p:cNvPr id="10" name="TextBox 9">
              <a:extLst>
                <a:ext uri="{FF2B5EF4-FFF2-40B4-BE49-F238E27FC236}">
                  <a16:creationId xmlns:a16="http://schemas.microsoft.com/office/drawing/2014/main" id="{69172B4E-51F5-4D10-DC9E-96276409E79D}"/>
                </a:ext>
              </a:extLst>
            </p:cNvPr>
            <p:cNvSpPr txBox="1"/>
            <p:nvPr/>
          </p:nvSpPr>
          <p:spPr>
            <a:xfrm>
              <a:off x="6882214" y="1617187"/>
              <a:ext cx="2031872" cy="830997"/>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Music Showcase</a:t>
              </a:r>
            </a:p>
            <a:p>
              <a:pPr algn="ctr">
                <a:defRPr sz="1200">
                  <a:solidFill>
                    <a:srgbClr val="666699"/>
                  </a:solidFill>
                </a:defRPr>
              </a:pPr>
              <a:r>
                <a:rPr lang="en-US" sz="1200" b="1" dirty="0">
                  <a:solidFill>
                    <a:schemeClr val="tx1">
                      <a:lumMod val="95000"/>
                      <a:lumOff val="5000"/>
                    </a:schemeClr>
                  </a:solidFill>
                </a:rPr>
                <a:t>X 3 (every term) </a:t>
              </a:r>
            </a:p>
            <a:p>
              <a:pPr algn="ctr">
                <a:defRPr sz="1200">
                  <a:solidFill>
                    <a:srgbClr val="666699"/>
                  </a:solidFill>
                </a:defRPr>
              </a:pPr>
              <a:r>
                <a:rPr lang="en-US" sz="1200" dirty="0">
                  <a:solidFill>
                    <a:schemeClr val="tx1">
                      <a:lumMod val="95000"/>
                      <a:lumOff val="5000"/>
                    </a:schemeClr>
                  </a:solidFill>
                </a:rPr>
                <a:t>Bar, stock &amp; staffing</a:t>
              </a:r>
            </a:p>
            <a:p>
              <a:pPr algn="ctr">
                <a:defRPr sz="1200">
                  <a:solidFill>
                    <a:srgbClr val="666699"/>
                  </a:solidFill>
                </a:defRPr>
              </a:pPr>
              <a:endParaRPr lang="en-US" sz="1200" b="1" dirty="0">
                <a:solidFill>
                  <a:schemeClr val="tx1">
                    <a:lumMod val="95000"/>
                    <a:lumOff val="5000"/>
                  </a:schemeClr>
                </a:solidFill>
              </a:endParaRPr>
            </a:p>
          </p:txBody>
        </p:sp>
        <p:pic>
          <p:nvPicPr>
            <p:cNvPr id="2056" name="Picture 8">
              <a:extLst>
                <a:ext uri="{FF2B5EF4-FFF2-40B4-BE49-F238E27FC236}">
                  <a16:creationId xmlns:a16="http://schemas.microsoft.com/office/drawing/2014/main" id="{D0390840-2217-FB89-8AF2-C3AB6FE7B68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2493"/>
            <a:stretch>
              <a:fillRect/>
            </a:stretch>
          </p:blipFill>
          <p:spPr bwMode="auto">
            <a:xfrm>
              <a:off x="7355884" y="572978"/>
              <a:ext cx="1084531" cy="1102040"/>
            </a:xfrm>
            <a:prstGeom prst="rect">
              <a:avLst/>
            </a:prstGeom>
            <a:noFill/>
            <a:extLst>
              <a:ext uri="{909E8E84-426E-40DD-AFC4-6F175D3DCCD1}">
                <a14:hiddenFill xmlns:a14="http://schemas.microsoft.com/office/drawing/2010/main">
                  <a:solidFill>
                    <a:srgbClr val="FFFFFF"/>
                  </a:solidFill>
                </a14:hiddenFill>
              </a:ext>
            </a:extLst>
          </p:spPr>
        </p:pic>
      </p:grpSp>
      <p:sp>
        <p:nvSpPr>
          <p:cNvPr id="21" name="AutoShape 10" descr="Photo">
            <a:extLst>
              <a:ext uri="{FF2B5EF4-FFF2-40B4-BE49-F238E27FC236}">
                <a16:creationId xmlns:a16="http://schemas.microsoft.com/office/drawing/2014/main" id="{338A6C35-7CC0-CA08-0781-ED59D620129E}"/>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pSp>
        <p:nvGrpSpPr>
          <p:cNvPr id="42" name="Group 41">
            <a:extLst>
              <a:ext uri="{FF2B5EF4-FFF2-40B4-BE49-F238E27FC236}">
                <a16:creationId xmlns:a16="http://schemas.microsoft.com/office/drawing/2014/main" id="{578A56C6-2CB0-1DBB-9325-5179DF4A9620}"/>
              </a:ext>
            </a:extLst>
          </p:cNvPr>
          <p:cNvGrpSpPr/>
          <p:nvPr/>
        </p:nvGrpSpPr>
        <p:grpSpPr>
          <a:xfrm>
            <a:off x="4724400" y="2432949"/>
            <a:ext cx="2031872" cy="1936315"/>
            <a:chOff x="4724400" y="2432949"/>
            <a:chExt cx="2031872" cy="1936315"/>
          </a:xfrm>
        </p:grpSpPr>
        <p:pic>
          <p:nvPicPr>
            <p:cNvPr id="25" name="Picture 24">
              <a:extLst>
                <a:ext uri="{FF2B5EF4-FFF2-40B4-BE49-F238E27FC236}">
                  <a16:creationId xmlns:a16="http://schemas.microsoft.com/office/drawing/2014/main" id="{4ABECC86-6D68-AE15-271B-53B4117C52FE}"/>
                </a:ext>
              </a:extLst>
            </p:cNvPr>
            <p:cNvPicPr>
              <a:picLocks noChangeAspect="1"/>
            </p:cNvPicPr>
            <p:nvPr/>
          </p:nvPicPr>
          <p:blipFill>
            <a:blip r:embed="rId5"/>
            <a:stretch>
              <a:fillRect/>
            </a:stretch>
          </p:blipFill>
          <p:spPr>
            <a:xfrm>
              <a:off x="5049348" y="2432949"/>
              <a:ext cx="1327153" cy="1138111"/>
            </a:xfrm>
            <a:prstGeom prst="rect">
              <a:avLst/>
            </a:prstGeom>
          </p:spPr>
        </p:pic>
        <p:sp>
          <p:nvSpPr>
            <p:cNvPr id="26" name="TextBox 25">
              <a:extLst>
                <a:ext uri="{FF2B5EF4-FFF2-40B4-BE49-F238E27FC236}">
                  <a16:creationId xmlns:a16="http://schemas.microsoft.com/office/drawing/2014/main" id="{DEA7D83E-8F1E-A76B-857E-C3D40BD89298}"/>
                </a:ext>
              </a:extLst>
            </p:cNvPr>
            <p:cNvSpPr txBox="1"/>
            <p:nvPr/>
          </p:nvSpPr>
          <p:spPr>
            <a:xfrm>
              <a:off x="4724400" y="3538267"/>
              <a:ext cx="2031872" cy="830997"/>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Estate Agents Boards </a:t>
              </a:r>
            </a:p>
            <a:p>
              <a:pPr algn="ctr">
                <a:defRPr sz="1200">
                  <a:solidFill>
                    <a:srgbClr val="666699"/>
                  </a:solidFill>
                </a:defRPr>
              </a:pPr>
              <a:r>
                <a:rPr lang="en-US" sz="1200" b="1" dirty="0">
                  <a:solidFill>
                    <a:schemeClr val="tx1">
                      <a:lumMod val="95000"/>
                      <a:lumOff val="5000"/>
                    </a:schemeClr>
                  </a:solidFill>
                </a:rPr>
                <a:t>Dec/Jan &amp; Apr/May</a:t>
              </a:r>
            </a:p>
            <a:p>
              <a:pPr algn="ctr">
                <a:defRPr sz="1200">
                  <a:solidFill>
                    <a:srgbClr val="666699"/>
                  </a:solidFill>
                </a:defRPr>
              </a:pPr>
              <a:r>
                <a:rPr lang="en-US" sz="1200" dirty="0">
                  <a:solidFill>
                    <a:schemeClr val="tx1">
                      <a:lumMod val="95000"/>
                      <a:lumOff val="5000"/>
                    </a:schemeClr>
                  </a:solidFill>
                </a:rPr>
                <a:t>Liaise with estate agents &amp; parents</a:t>
              </a:r>
              <a:endParaRPr lang="en-US" sz="1200" b="1" dirty="0">
                <a:solidFill>
                  <a:schemeClr val="tx1">
                    <a:lumMod val="95000"/>
                    <a:lumOff val="5000"/>
                  </a:schemeClr>
                </a:solidFill>
              </a:endParaRPr>
            </a:p>
          </p:txBody>
        </p:sp>
      </p:grpSp>
      <p:grpSp>
        <p:nvGrpSpPr>
          <p:cNvPr id="40" name="Group 39">
            <a:extLst>
              <a:ext uri="{FF2B5EF4-FFF2-40B4-BE49-F238E27FC236}">
                <a16:creationId xmlns:a16="http://schemas.microsoft.com/office/drawing/2014/main" id="{8B9F4EC9-1B5E-DCF7-2304-B583471E20E7}"/>
              </a:ext>
            </a:extLst>
          </p:cNvPr>
          <p:cNvGrpSpPr/>
          <p:nvPr/>
        </p:nvGrpSpPr>
        <p:grpSpPr>
          <a:xfrm>
            <a:off x="683605" y="2528721"/>
            <a:ext cx="1606055" cy="1727054"/>
            <a:chOff x="683605" y="2528721"/>
            <a:chExt cx="1606055" cy="1727054"/>
          </a:xfrm>
        </p:grpSpPr>
        <p:pic>
          <p:nvPicPr>
            <p:cNvPr id="2060" name="Picture 12" descr="The Norwood School - Book Events">
              <a:extLst>
                <a:ext uri="{FF2B5EF4-FFF2-40B4-BE49-F238E27FC236}">
                  <a16:creationId xmlns:a16="http://schemas.microsoft.com/office/drawing/2014/main" id="{0F7F723B-856E-6F69-F5B4-1890937A00C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35804"/>
            <a:stretch>
              <a:fillRect/>
            </a:stretch>
          </p:blipFill>
          <p:spPr bwMode="auto">
            <a:xfrm>
              <a:off x="861124" y="2528721"/>
              <a:ext cx="1186217" cy="1076465"/>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AC024C4F-730A-70EF-E482-88AEC90FF1DB}"/>
                </a:ext>
              </a:extLst>
            </p:cNvPr>
            <p:cNvSpPr txBox="1"/>
            <p:nvPr/>
          </p:nvSpPr>
          <p:spPr>
            <a:xfrm>
              <a:off x="683605" y="3609444"/>
              <a:ext cx="1606055" cy="646331"/>
            </a:xfrm>
            <a:prstGeom prst="rect">
              <a:avLst/>
            </a:prstGeom>
            <a:noFill/>
          </p:spPr>
          <p:txBody>
            <a:bodyPr wrap="square" rtlCol="0">
              <a:spAutoFit/>
            </a:bodyPr>
            <a:lstStyle/>
            <a:p>
              <a:pPr>
                <a:defRPr sz="1200">
                  <a:solidFill>
                    <a:srgbClr val="666699"/>
                  </a:solidFill>
                </a:defRPr>
              </a:pPr>
              <a:r>
                <a:rPr lang="en-US" sz="1200" b="1" dirty="0">
                  <a:solidFill>
                    <a:schemeClr val="tx1">
                      <a:lumMod val="95000"/>
                      <a:lumOff val="5000"/>
                    </a:schemeClr>
                  </a:solidFill>
                </a:rPr>
                <a:t>Battle of The Bands </a:t>
              </a:r>
            </a:p>
            <a:p>
              <a:pPr algn="ctr">
                <a:defRPr sz="1200">
                  <a:solidFill>
                    <a:srgbClr val="666699"/>
                  </a:solidFill>
                </a:defRPr>
              </a:pPr>
              <a:r>
                <a:rPr lang="en-US" sz="1200" b="1" dirty="0">
                  <a:solidFill>
                    <a:schemeClr val="tx1">
                      <a:lumMod val="95000"/>
                      <a:lumOff val="5000"/>
                    </a:schemeClr>
                  </a:solidFill>
                </a:rPr>
                <a:t> Summer Term 1</a:t>
              </a:r>
            </a:p>
            <a:p>
              <a:pPr algn="ctr">
                <a:defRPr sz="1200">
                  <a:solidFill>
                    <a:srgbClr val="666699"/>
                  </a:solidFill>
                </a:defRPr>
              </a:pPr>
              <a:r>
                <a:rPr lang="en-US" sz="1200" dirty="0">
                  <a:solidFill>
                    <a:schemeClr val="tx1">
                      <a:lumMod val="95000"/>
                      <a:lumOff val="5000"/>
                    </a:schemeClr>
                  </a:solidFill>
                </a:rPr>
                <a:t>Bar, stock, and staffing</a:t>
              </a:r>
            </a:p>
          </p:txBody>
        </p:sp>
      </p:grpSp>
      <p:grpSp>
        <p:nvGrpSpPr>
          <p:cNvPr id="41" name="Group 40">
            <a:extLst>
              <a:ext uri="{FF2B5EF4-FFF2-40B4-BE49-F238E27FC236}">
                <a16:creationId xmlns:a16="http://schemas.microsoft.com/office/drawing/2014/main" id="{874A9600-35B6-2D69-8434-6B4DF1FC6318}"/>
              </a:ext>
            </a:extLst>
          </p:cNvPr>
          <p:cNvGrpSpPr/>
          <p:nvPr/>
        </p:nvGrpSpPr>
        <p:grpSpPr>
          <a:xfrm>
            <a:off x="2603160" y="2453191"/>
            <a:ext cx="1968840" cy="1774540"/>
            <a:chOff x="2603160" y="2453191"/>
            <a:chExt cx="1968840" cy="1774540"/>
          </a:xfrm>
        </p:grpSpPr>
        <p:sp>
          <p:nvSpPr>
            <p:cNvPr id="28" name="TextBox 27">
              <a:extLst>
                <a:ext uri="{FF2B5EF4-FFF2-40B4-BE49-F238E27FC236}">
                  <a16:creationId xmlns:a16="http://schemas.microsoft.com/office/drawing/2014/main" id="{693FD142-1C84-D204-B88D-E61D99DFE2FB}"/>
                </a:ext>
              </a:extLst>
            </p:cNvPr>
            <p:cNvSpPr txBox="1"/>
            <p:nvPr/>
          </p:nvSpPr>
          <p:spPr>
            <a:xfrm>
              <a:off x="2603160" y="3581400"/>
              <a:ext cx="1968840" cy="646331"/>
            </a:xfrm>
            <a:prstGeom prst="rect">
              <a:avLst/>
            </a:prstGeom>
            <a:noFill/>
          </p:spPr>
          <p:txBody>
            <a:bodyPr wrap="square" rtlCol="0">
              <a:spAutoFit/>
            </a:bodyPr>
            <a:lstStyle/>
            <a:p>
              <a:pPr>
                <a:defRPr sz="1200">
                  <a:solidFill>
                    <a:srgbClr val="666699"/>
                  </a:solidFill>
                </a:defRPr>
              </a:pPr>
              <a:r>
                <a:rPr lang="en-US" sz="1200" b="1" dirty="0">
                  <a:solidFill>
                    <a:schemeClr val="tx1">
                      <a:lumMod val="95000"/>
                      <a:lumOff val="5000"/>
                    </a:schemeClr>
                  </a:solidFill>
                </a:rPr>
                <a:t>So you think you can dance</a:t>
              </a:r>
            </a:p>
            <a:p>
              <a:pPr algn="ctr">
                <a:defRPr sz="1200">
                  <a:solidFill>
                    <a:srgbClr val="666699"/>
                  </a:solidFill>
                </a:defRPr>
              </a:pPr>
              <a:r>
                <a:rPr lang="en-US" sz="1200" b="1" dirty="0">
                  <a:solidFill>
                    <a:schemeClr val="tx1">
                      <a:lumMod val="95000"/>
                      <a:lumOff val="5000"/>
                    </a:schemeClr>
                  </a:solidFill>
                </a:rPr>
                <a:t> Summer Term 2</a:t>
              </a:r>
            </a:p>
            <a:p>
              <a:pPr algn="ctr">
                <a:defRPr sz="1200">
                  <a:solidFill>
                    <a:srgbClr val="666699"/>
                  </a:solidFill>
                </a:defRPr>
              </a:pPr>
              <a:r>
                <a:rPr lang="en-US" sz="1200" dirty="0">
                  <a:solidFill>
                    <a:schemeClr val="tx1">
                      <a:lumMod val="95000"/>
                      <a:lumOff val="5000"/>
                    </a:schemeClr>
                  </a:solidFill>
                </a:rPr>
                <a:t>Bar, stock, and staffing</a:t>
              </a:r>
            </a:p>
          </p:txBody>
        </p:sp>
        <p:pic>
          <p:nvPicPr>
            <p:cNvPr id="2062" name="Picture 14" descr="SYTYCD 2025 - Students only showcase at The Nest (Norwood School Theatre)  event tickets from TicketSource">
              <a:extLst>
                <a:ext uri="{FF2B5EF4-FFF2-40B4-BE49-F238E27FC236}">
                  <a16:creationId xmlns:a16="http://schemas.microsoft.com/office/drawing/2014/main" id="{285BFCAE-9A0B-F9CF-130B-265D08D6615B}"/>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39740"/>
            <a:stretch>
              <a:fillRect/>
            </a:stretch>
          </p:blipFill>
          <p:spPr bwMode="auto">
            <a:xfrm>
              <a:off x="2959750" y="2453191"/>
              <a:ext cx="1287302" cy="115199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6" name="Group 35">
            <a:extLst>
              <a:ext uri="{FF2B5EF4-FFF2-40B4-BE49-F238E27FC236}">
                <a16:creationId xmlns:a16="http://schemas.microsoft.com/office/drawing/2014/main" id="{4E524E8D-681C-B687-644A-6A2A772181A3}"/>
              </a:ext>
            </a:extLst>
          </p:cNvPr>
          <p:cNvGrpSpPr/>
          <p:nvPr/>
        </p:nvGrpSpPr>
        <p:grpSpPr>
          <a:xfrm>
            <a:off x="236227" y="543626"/>
            <a:ext cx="2436012" cy="1802841"/>
            <a:chOff x="236227" y="543626"/>
            <a:chExt cx="2436012" cy="1802841"/>
          </a:xfrm>
        </p:grpSpPr>
        <p:pic>
          <p:nvPicPr>
            <p:cNvPr id="2064" name="Picture 16" descr="The Norwood School - Book Events">
              <a:extLst>
                <a:ext uri="{FF2B5EF4-FFF2-40B4-BE49-F238E27FC236}">
                  <a16:creationId xmlns:a16="http://schemas.microsoft.com/office/drawing/2014/main" id="{AF5BF10E-662B-9EA4-7899-7258508E4C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3416" y="543626"/>
              <a:ext cx="1186432" cy="1186432"/>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C48D41A8-0319-DFD7-3945-224810E8E0B1}"/>
                </a:ext>
              </a:extLst>
            </p:cNvPr>
            <p:cNvSpPr txBox="1"/>
            <p:nvPr/>
          </p:nvSpPr>
          <p:spPr>
            <a:xfrm>
              <a:off x="236227" y="1700136"/>
              <a:ext cx="2436012" cy="646331"/>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Comedy Night</a:t>
              </a:r>
            </a:p>
            <a:p>
              <a:pPr algn="ctr">
                <a:defRPr sz="1200">
                  <a:solidFill>
                    <a:srgbClr val="666699"/>
                  </a:solidFill>
                </a:defRPr>
              </a:pPr>
              <a:r>
                <a:rPr lang="en-US" sz="1200" b="1" dirty="0">
                  <a:solidFill>
                    <a:schemeClr val="tx1">
                      <a:lumMod val="95000"/>
                      <a:lumOff val="5000"/>
                    </a:schemeClr>
                  </a:solidFill>
                </a:rPr>
                <a:t>Jan/Feb</a:t>
              </a:r>
            </a:p>
            <a:p>
              <a:pPr algn="ctr">
                <a:defRPr sz="1200">
                  <a:solidFill>
                    <a:srgbClr val="666699"/>
                  </a:solidFill>
                </a:defRPr>
              </a:pPr>
              <a:r>
                <a:rPr lang="en-US" sz="1200" dirty="0">
                  <a:solidFill>
                    <a:schemeClr val="tx1">
                      <a:lumMod val="95000"/>
                      <a:lumOff val="5000"/>
                    </a:schemeClr>
                  </a:solidFill>
                </a:rPr>
                <a:t>Bar, stock, staffing &amp; talent!</a:t>
              </a:r>
            </a:p>
          </p:txBody>
        </p:sp>
      </p:grpSp>
      <p:grpSp>
        <p:nvGrpSpPr>
          <p:cNvPr id="43" name="Group 42">
            <a:extLst>
              <a:ext uri="{FF2B5EF4-FFF2-40B4-BE49-F238E27FC236}">
                <a16:creationId xmlns:a16="http://schemas.microsoft.com/office/drawing/2014/main" id="{94470822-419B-0702-9322-38FD2206222C}"/>
              </a:ext>
            </a:extLst>
          </p:cNvPr>
          <p:cNvGrpSpPr/>
          <p:nvPr/>
        </p:nvGrpSpPr>
        <p:grpSpPr>
          <a:xfrm>
            <a:off x="7006739" y="2409451"/>
            <a:ext cx="1786369" cy="1973387"/>
            <a:chOff x="7006739" y="2409451"/>
            <a:chExt cx="1786369" cy="1973387"/>
          </a:xfrm>
        </p:grpSpPr>
        <p:pic>
          <p:nvPicPr>
            <p:cNvPr id="30" name="Picture 29">
              <a:extLst>
                <a:ext uri="{FF2B5EF4-FFF2-40B4-BE49-F238E27FC236}">
                  <a16:creationId xmlns:a16="http://schemas.microsoft.com/office/drawing/2014/main" id="{9376C339-9A5B-FA6A-2155-1811881CC570}"/>
                </a:ext>
              </a:extLst>
            </p:cNvPr>
            <p:cNvPicPr>
              <a:picLocks noChangeAspect="1"/>
            </p:cNvPicPr>
            <p:nvPr/>
          </p:nvPicPr>
          <p:blipFill>
            <a:blip r:embed="rId9"/>
            <a:srcRect l="9215" r="2582"/>
            <a:stretch>
              <a:fillRect/>
            </a:stretch>
          </p:blipFill>
          <p:spPr>
            <a:xfrm>
              <a:off x="7561792" y="2409451"/>
              <a:ext cx="817705" cy="1082942"/>
            </a:xfrm>
            <a:prstGeom prst="rect">
              <a:avLst/>
            </a:prstGeom>
          </p:spPr>
        </p:pic>
        <p:sp>
          <p:nvSpPr>
            <p:cNvPr id="31" name="TextBox 30">
              <a:extLst>
                <a:ext uri="{FF2B5EF4-FFF2-40B4-BE49-F238E27FC236}">
                  <a16:creationId xmlns:a16="http://schemas.microsoft.com/office/drawing/2014/main" id="{B23397E9-AF18-645E-E36D-B4CF46322E0B}"/>
                </a:ext>
              </a:extLst>
            </p:cNvPr>
            <p:cNvSpPr txBox="1"/>
            <p:nvPr/>
          </p:nvSpPr>
          <p:spPr>
            <a:xfrm>
              <a:off x="7006739" y="3551841"/>
              <a:ext cx="1786369" cy="830997"/>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Secondhand Uniform</a:t>
              </a:r>
            </a:p>
            <a:p>
              <a:pPr algn="ctr">
                <a:defRPr sz="1200">
                  <a:solidFill>
                    <a:srgbClr val="666699"/>
                  </a:solidFill>
                </a:defRPr>
              </a:pPr>
              <a:r>
                <a:rPr lang="en-US" sz="1200" dirty="0">
                  <a:solidFill>
                    <a:schemeClr val="tx1">
                      <a:lumMod val="95000"/>
                      <a:lumOff val="5000"/>
                    </a:schemeClr>
                  </a:solidFill>
                </a:rPr>
                <a:t>With a new system coming in November 2025!</a:t>
              </a:r>
              <a:endParaRPr lang="en-US" sz="1200" b="1" dirty="0">
                <a:solidFill>
                  <a:schemeClr val="tx1">
                    <a:lumMod val="95000"/>
                    <a:lumOff val="5000"/>
                  </a:schemeClr>
                </a:solidFill>
              </a:endParaRPr>
            </a:p>
          </p:txBody>
        </p:sp>
      </p:grpSp>
      <p:grpSp>
        <p:nvGrpSpPr>
          <p:cNvPr id="34" name="Group 33">
            <a:extLst>
              <a:ext uri="{FF2B5EF4-FFF2-40B4-BE49-F238E27FC236}">
                <a16:creationId xmlns:a16="http://schemas.microsoft.com/office/drawing/2014/main" id="{0E0DC495-9084-6139-582D-F9193A46181E}"/>
              </a:ext>
            </a:extLst>
          </p:cNvPr>
          <p:cNvGrpSpPr/>
          <p:nvPr/>
        </p:nvGrpSpPr>
        <p:grpSpPr>
          <a:xfrm>
            <a:off x="4973509" y="4424486"/>
            <a:ext cx="1879791" cy="1109516"/>
            <a:chOff x="5195430" y="4435983"/>
            <a:chExt cx="1879791" cy="1109516"/>
          </a:xfrm>
        </p:grpSpPr>
        <p:pic>
          <p:nvPicPr>
            <p:cNvPr id="2066" name="Picture 18" descr="Hot chocolate - Free food and restaurant icons">
              <a:extLst>
                <a:ext uri="{FF2B5EF4-FFF2-40B4-BE49-F238E27FC236}">
                  <a16:creationId xmlns:a16="http://schemas.microsoft.com/office/drawing/2014/main" id="{917324D6-A6A3-6250-1CE9-50857858445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09047" y="4435983"/>
              <a:ext cx="966174" cy="966174"/>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Quiz with question marks sign icon questions Vector Image">
              <a:extLst>
                <a:ext uri="{FF2B5EF4-FFF2-40B4-BE49-F238E27FC236}">
                  <a16:creationId xmlns:a16="http://schemas.microsoft.com/office/drawing/2014/main" id="{7869926A-4A24-B6F1-84CD-F4AEC47A5D32}"/>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4057" t="14597" r="17418" b="25038"/>
            <a:stretch>
              <a:fillRect/>
            </a:stretch>
          </p:blipFill>
          <p:spPr bwMode="auto">
            <a:xfrm>
              <a:off x="5195430" y="4508619"/>
              <a:ext cx="1089812" cy="1036880"/>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TextBox 31">
            <a:extLst>
              <a:ext uri="{FF2B5EF4-FFF2-40B4-BE49-F238E27FC236}">
                <a16:creationId xmlns:a16="http://schemas.microsoft.com/office/drawing/2014/main" id="{FDCEB7DB-5B3C-C54B-EF38-9A60DB314F11}"/>
              </a:ext>
            </a:extLst>
          </p:cNvPr>
          <p:cNvSpPr txBox="1"/>
          <p:nvPr/>
        </p:nvSpPr>
        <p:spPr>
          <a:xfrm>
            <a:off x="4973509" y="5734060"/>
            <a:ext cx="2031872" cy="461665"/>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Optional</a:t>
            </a:r>
          </a:p>
          <a:p>
            <a:pPr algn="ctr">
              <a:defRPr sz="1200">
                <a:solidFill>
                  <a:srgbClr val="666699"/>
                </a:solidFill>
              </a:defRPr>
            </a:pPr>
            <a:r>
              <a:rPr lang="en-US" sz="1200" dirty="0">
                <a:solidFill>
                  <a:schemeClr val="tx1">
                    <a:lumMod val="95000"/>
                    <a:lumOff val="5000"/>
                  </a:schemeClr>
                </a:solidFill>
              </a:rPr>
              <a:t>Quiz, Hot chocolate Friday’s</a:t>
            </a:r>
          </a:p>
        </p:txBody>
      </p:sp>
      <p:grpSp>
        <p:nvGrpSpPr>
          <p:cNvPr id="45" name="Group 44">
            <a:extLst>
              <a:ext uri="{FF2B5EF4-FFF2-40B4-BE49-F238E27FC236}">
                <a16:creationId xmlns:a16="http://schemas.microsoft.com/office/drawing/2014/main" id="{B7120CEE-E46D-00A3-366F-BB5CAC3BA48E}"/>
              </a:ext>
            </a:extLst>
          </p:cNvPr>
          <p:cNvGrpSpPr/>
          <p:nvPr/>
        </p:nvGrpSpPr>
        <p:grpSpPr>
          <a:xfrm>
            <a:off x="2645922" y="4380130"/>
            <a:ext cx="2078478" cy="1940935"/>
            <a:chOff x="2645922" y="4261583"/>
            <a:chExt cx="2031872" cy="2050302"/>
          </a:xfrm>
        </p:grpSpPr>
        <p:sp>
          <p:nvSpPr>
            <p:cNvPr id="7" name="TextBox 6">
              <a:extLst>
                <a:ext uri="{FF2B5EF4-FFF2-40B4-BE49-F238E27FC236}">
                  <a16:creationId xmlns:a16="http://schemas.microsoft.com/office/drawing/2014/main" id="{33F01293-A118-4157-E4B6-C5F5983E4461}"/>
                </a:ext>
              </a:extLst>
            </p:cNvPr>
            <p:cNvSpPr txBox="1"/>
            <p:nvPr/>
          </p:nvSpPr>
          <p:spPr>
            <a:xfrm>
              <a:off x="2645922" y="5665554"/>
              <a:ext cx="2031872" cy="646331"/>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Macmillan Coffee ‘Morning’ Sept/Oct</a:t>
              </a:r>
            </a:p>
            <a:p>
              <a:pPr algn="ctr">
                <a:defRPr sz="1200">
                  <a:solidFill>
                    <a:srgbClr val="666699"/>
                  </a:solidFill>
                </a:defRPr>
              </a:pPr>
              <a:r>
                <a:rPr lang="en-US" sz="1200" dirty="0">
                  <a:solidFill>
                    <a:schemeClr val="tx1">
                      <a:lumMod val="95000"/>
                      <a:lumOff val="5000"/>
                    </a:schemeClr>
                  </a:solidFill>
                </a:rPr>
                <a:t>Tea, coffee, cake &amp; staffing</a:t>
              </a:r>
            </a:p>
          </p:txBody>
        </p:sp>
        <p:grpSp>
          <p:nvGrpSpPr>
            <p:cNvPr id="44" name="Group 43">
              <a:extLst>
                <a:ext uri="{FF2B5EF4-FFF2-40B4-BE49-F238E27FC236}">
                  <a16:creationId xmlns:a16="http://schemas.microsoft.com/office/drawing/2014/main" id="{21DB3043-7620-6E1F-C4C6-035B2372A5D9}"/>
                </a:ext>
              </a:extLst>
            </p:cNvPr>
            <p:cNvGrpSpPr/>
            <p:nvPr/>
          </p:nvGrpSpPr>
          <p:grpSpPr>
            <a:xfrm>
              <a:off x="2808005" y="4261583"/>
              <a:ext cx="1595885" cy="1369342"/>
              <a:chOff x="2808005" y="4261583"/>
              <a:chExt cx="1595885" cy="1369342"/>
            </a:xfrm>
          </p:grpSpPr>
          <p:pic>
            <p:nvPicPr>
              <p:cNvPr id="2050" name="Picture 2" descr="World's Biggest Coffee Morning - Wikipedia">
                <a:extLst>
                  <a:ext uri="{FF2B5EF4-FFF2-40B4-BE49-F238E27FC236}">
                    <a16:creationId xmlns:a16="http://schemas.microsoft.com/office/drawing/2014/main" id="{DE57E65B-C723-A89F-8FEA-DEE3E968695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08005" y="4572009"/>
                <a:ext cx="1595885" cy="1058916"/>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82FB8E6A-C2B9-EA01-EFEE-C3732EAA9ED9}"/>
                  </a:ext>
                </a:extLst>
              </p:cNvPr>
              <p:cNvSpPr txBox="1"/>
              <p:nvPr/>
            </p:nvSpPr>
            <p:spPr>
              <a:xfrm rot="5400000">
                <a:off x="3508241" y="3922882"/>
                <a:ext cx="400110" cy="1077512"/>
              </a:xfrm>
              <a:prstGeom prst="rect">
                <a:avLst/>
              </a:prstGeom>
              <a:noFill/>
            </p:spPr>
            <p:txBody>
              <a:bodyPr vert="vert270" wrap="square" rtlCol="0">
                <a:spAutoFit/>
              </a:bodyPr>
              <a:lstStyle/>
              <a:p>
                <a:r>
                  <a:rPr lang="en-GB" sz="1400" b="1" dirty="0"/>
                  <a:t>We Support</a:t>
                </a:r>
              </a:p>
            </p:txBody>
          </p:sp>
        </p:grpSp>
      </p:grpSp>
      <p:pic>
        <p:nvPicPr>
          <p:cNvPr id="2072" name="Picture 24" descr="Award, carpet, event, movie premier, red carpet, show icon - Download on  Iconfinder">
            <a:extLst>
              <a:ext uri="{FF2B5EF4-FFF2-40B4-BE49-F238E27FC236}">
                <a16:creationId xmlns:a16="http://schemas.microsoft.com/office/drawing/2014/main" id="{999DA6C4-D425-EF2E-D8DF-5F97FD6D20CC}"/>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t="9866" b="18684"/>
          <a:stretch>
            <a:fillRect/>
          </a:stretch>
        </p:blipFill>
        <p:spPr bwMode="auto">
          <a:xfrm>
            <a:off x="665891" y="4453361"/>
            <a:ext cx="1623769" cy="1160176"/>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DBCAB360-C1E5-D5A3-53AB-FCDC9A07EBDE}"/>
              </a:ext>
            </a:extLst>
          </p:cNvPr>
          <p:cNvSpPr txBox="1"/>
          <p:nvPr/>
        </p:nvSpPr>
        <p:spPr>
          <a:xfrm>
            <a:off x="7355885" y="4557854"/>
            <a:ext cx="1437224" cy="1569660"/>
          </a:xfrm>
          <a:prstGeom prst="rect">
            <a:avLst/>
          </a:prstGeom>
          <a:solidFill>
            <a:srgbClr val="9900CC"/>
          </a:solidFill>
        </p:spPr>
        <p:txBody>
          <a:bodyPr wrap="square" rtlCol="0">
            <a:spAutoFit/>
          </a:bodyPr>
          <a:lstStyle/>
          <a:p>
            <a:pPr algn="ctr"/>
            <a:endParaRPr lang="en-GB" sz="1600" dirty="0">
              <a:solidFill>
                <a:schemeClr val="bg1"/>
              </a:solidFill>
            </a:endParaRPr>
          </a:p>
          <a:p>
            <a:pPr algn="ctr"/>
            <a:r>
              <a:rPr lang="en-GB" sz="1600" dirty="0">
                <a:solidFill>
                  <a:schemeClr val="bg1"/>
                </a:solidFill>
              </a:rPr>
              <a:t>Thankyou for supporting our fundraising events</a:t>
            </a:r>
          </a:p>
          <a:p>
            <a:pPr algn="ctr"/>
            <a:endParaRPr lang="en-GB" sz="1600" dirty="0">
              <a:solidFill>
                <a:schemeClr val="bg1"/>
              </a:solidFill>
            </a:endParaRPr>
          </a:p>
        </p:txBody>
      </p:sp>
      <p:pic>
        <p:nvPicPr>
          <p:cNvPr id="4" name="Picture 3" descr="A logo for a school&#10;&#10;Description automatically generated">
            <a:extLst>
              <a:ext uri="{FF2B5EF4-FFF2-40B4-BE49-F238E27FC236}">
                <a16:creationId xmlns:a16="http://schemas.microsoft.com/office/drawing/2014/main" id="{4CAD2D6F-25CC-85CA-77EE-0C9DCC099DCA}"/>
              </a:ext>
            </a:extLst>
          </p:cNvPr>
          <p:cNvPicPr>
            <a:picLocks noChangeAspect="1"/>
          </p:cNvPicPr>
          <p:nvPr/>
        </p:nvPicPr>
        <p:blipFill>
          <a:blip r:embed="rId14"/>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32859870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DC3ED41-C112-B473-45BF-BE25BC8ED3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BC9DF8-20AC-99F6-4224-E526F96C56C3}"/>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C113F6C3-982D-69D4-F3CE-FF5F1E10A6DE}"/>
              </a:ext>
            </a:extLst>
          </p:cNvPr>
          <p:cNvSpPr>
            <a:spLocks noGrp="1"/>
          </p:cNvSpPr>
          <p:nvPr>
            <p:ph idx="1"/>
          </p:nvPr>
        </p:nvSpPr>
        <p:spPr>
          <a:xfrm>
            <a:off x="457200" y="1405348"/>
            <a:ext cx="6190488" cy="4525963"/>
          </a:xfrm>
        </p:spPr>
        <p:txBody>
          <a:bodyPr>
            <a:normAutofit fontScale="850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chemeClr val="tx1">
                    <a:lumMod val="95000"/>
                    <a:lumOff val="5000"/>
                  </a:schemeClr>
                </a:solidFill>
              </a:rPr>
              <a:t>Current PTA events </a:t>
            </a:r>
          </a:p>
          <a:p>
            <a:pPr>
              <a:defRPr sz="1200">
                <a:solidFill>
                  <a:srgbClr val="666699"/>
                </a:solidFill>
              </a:defRPr>
            </a:pPr>
            <a:r>
              <a:rPr lang="en-US" sz="2400" dirty="0">
                <a:solidFill>
                  <a:srgbClr val="7030A0"/>
                </a:solidFill>
              </a:rPr>
              <a:t>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chemeClr val="tx1">
                    <a:lumMod val="95000"/>
                    <a:lumOff val="5000"/>
                  </a:schemeClr>
                </a:solidFill>
              </a:rPr>
              <a:t>What we have funded last school year and asks for this year</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8181C790-FD41-E4CE-C454-3865348F7C1F}"/>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75DEE7D2-ADE8-BEF9-8929-0FADDAB57CAA}"/>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1A3F7471-8563-1C04-3625-933653355B7D}"/>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1581329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Content Placeholder 2">
            <a:extLst>
              <a:ext uri="{FF2B5EF4-FFF2-40B4-BE49-F238E27FC236}">
                <a16:creationId xmlns:a16="http://schemas.microsoft.com/office/drawing/2014/main" id="{0FB3221B-F149-C03E-64CE-E4FAAFD2E0C3}"/>
              </a:ext>
            </a:extLst>
          </p:cNvPr>
          <p:cNvSpPr txBox="1">
            <a:spLocks/>
          </p:cNvSpPr>
          <p:nvPr/>
        </p:nvSpPr>
        <p:spPr>
          <a:xfrm>
            <a:off x="463617" y="1296731"/>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endParaRPr lang="en-US" sz="2400" dirty="0">
              <a:solidFill>
                <a:srgbClr val="666699"/>
              </a:solidFill>
            </a:endParaRPr>
          </a:p>
        </p:txBody>
      </p:sp>
      <p:sp>
        <p:nvSpPr>
          <p:cNvPr id="7" name="Rectangle 6">
            <a:extLst>
              <a:ext uri="{FF2B5EF4-FFF2-40B4-BE49-F238E27FC236}">
                <a16:creationId xmlns:a16="http://schemas.microsoft.com/office/drawing/2014/main" id="{5CE50B51-4408-22F7-C39A-B320C3E81A6E}"/>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itle 1">
            <a:extLst>
              <a:ext uri="{FF2B5EF4-FFF2-40B4-BE49-F238E27FC236}">
                <a16:creationId xmlns:a16="http://schemas.microsoft.com/office/drawing/2014/main" id="{D9FEC254-A616-E207-0851-9642F4AB73A5}"/>
              </a:ext>
            </a:extLst>
          </p:cNvPr>
          <p:cNvSpPr txBox="1">
            <a:spLocks/>
          </p:cNvSpPr>
          <p:nvPr/>
        </p:nvSpPr>
        <p:spPr>
          <a:xfrm>
            <a:off x="122707" y="402608"/>
            <a:ext cx="8229600" cy="65845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sz="3600" b="1">
                <a:solidFill>
                  <a:srgbClr val="666699"/>
                </a:solidFill>
              </a:defRPr>
            </a:pPr>
            <a:r>
              <a:rPr lang="en-US" sz="3600" b="1" dirty="0">
                <a:solidFill>
                  <a:schemeClr val="tx1">
                    <a:lumMod val="95000"/>
                    <a:lumOff val="5000"/>
                  </a:schemeClr>
                </a:solidFill>
              </a:rPr>
              <a:t>Treasurer’s Report</a:t>
            </a:r>
          </a:p>
        </p:txBody>
      </p:sp>
      <p:pic>
        <p:nvPicPr>
          <p:cNvPr id="2" name="Picture 1" descr="A logo for a school&#10;&#10;Description automatically generated">
            <a:extLst>
              <a:ext uri="{FF2B5EF4-FFF2-40B4-BE49-F238E27FC236}">
                <a16:creationId xmlns:a16="http://schemas.microsoft.com/office/drawing/2014/main" id="{379AF84C-A4F7-BCA8-758F-84805FF7FC8B}"/>
              </a:ext>
            </a:extLst>
          </p:cNvPr>
          <p:cNvPicPr>
            <a:picLocks noChangeAspect="1"/>
          </p:cNvPicPr>
          <p:nvPr/>
        </p:nvPicPr>
        <p:blipFill>
          <a:blip r:embed="rId2"/>
          <a:stretch>
            <a:fillRect/>
          </a:stretch>
        </p:blipFill>
        <p:spPr>
          <a:xfrm>
            <a:off x="8693217" y="6426905"/>
            <a:ext cx="459927" cy="459927"/>
          </a:xfrm>
          <a:prstGeom prst="rect">
            <a:avLst/>
          </a:prstGeom>
        </p:spPr>
      </p:pic>
      <p:sp>
        <p:nvSpPr>
          <p:cNvPr id="13" name="TextBox 12">
            <a:extLst>
              <a:ext uri="{FF2B5EF4-FFF2-40B4-BE49-F238E27FC236}">
                <a16:creationId xmlns:a16="http://schemas.microsoft.com/office/drawing/2014/main" id="{1E90D34B-ACF0-C11E-7D20-0038D75CF4CB}"/>
              </a:ext>
            </a:extLst>
          </p:cNvPr>
          <p:cNvSpPr txBox="1"/>
          <p:nvPr/>
        </p:nvSpPr>
        <p:spPr>
          <a:xfrm>
            <a:off x="576072" y="1371600"/>
            <a:ext cx="8104311" cy="3970318"/>
          </a:xfrm>
          <a:prstGeom prst="rect">
            <a:avLst/>
          </a:prstGeom>
          <a:noFill/>
        </p:spPr>
        <p:txBody>
          <a:bodyPr wrap="square" rtlCol="0">
            <a:spAutoFit/>
          </a:bodyPr>
          <a:lstStyle/>
          <a:p>
            <a:pPr marL="285750" lvl="0" indent="-285750">
              <a:buFont typeface="Arial" panose="020B0604020202020204" pitchFamily="34" charset="0"/>
              <a:buChar char="•"/>
            </a:pPr>
            <a:r>
              <a:rPr lang="en-GB" dirty="0"/>
              <a:t>Our accounting year aligns with the academic year. Last accounting year: 1st August 2024 to 31st July 2025</a:t>
            </a:r>
          </a:p>
          <a:p>
            <a:endParaRPr lang="en-GB" dirty="0"/>
          </a:p>
          <a:p>
            <a:pPr marL="285750" lvl="0" indent="-285750">
              <a:buFont typeface="Arial" panose="020B0604020202020204" pitchFamily="34" charset="0"/>
              <a:buChar char="•"/>
            </a:pPr>
            <a:r>
              <a:rPr lang="en-GB" dirty="0"/>
              <a:t>The opening balance of the PTA’s bank account at the beginning of last accounting year: </a:t>
            </a:r>
            <a:r>
              <a:rPr lang="en-GB" b="1" dirty="0">
                <a:solidFill>
                  <a:srgbClr val="7030A0"/>
                </a:solidFill>
              </a:rPr>
              <a:t>£16,088 (1st Aug 2024)</a:t>
            </a:r>
          </a:p>
          <a:p>
            <a:endParaRPr lang="en-GB" dirty="0"/>
          </a:p>
          <a:p>
            <a:pPr marL="285750" lvl="0" indent="-285750">
              <a:buFont typeface="Arial" panose="020B0604020202020204" pitchFamily="34" charset="0"/>
              <a:buChar char="•"/>
            </a:pPr>
            <a:r>
              <a:rPr lang="en-GB" dirty="0"/>
              <a:t>The closing balance of the PTA's bank account at the end of last academic year: </a:t>
            </a:r>
            <a:r>
              <a:rPr lang="en-GB" b="1" dirty="0">
                <a:solidFill>
                  <a:srgbClr val="7030A0"/>
                </a:solidFill>
              </a:rPr>
              <a:t>£6,452 (31st Jul 2025)</a:t>
            </a:r>
          </a:p>
          <a:p>
            <a:endParaRPr lang="en-GB" dirty="0"/>
          </a:p>
          <a:p>
            <a:pPr marL="285750" lvl="0" indent="-285750">
              <a:buFont typeface="Arial" panose="020B0604020202020204" pitchFamily="34" charset="0"/>
              <a:buChar char="•"/>
            </a:pPr>
            <a:r>
              <a:rPr lang="en-GB" b="1" dirty="0">
                <a:solidFill>
                  <a:srgbClr val="7030A0"/>
                </a:solidFill>
              </a:rPr>
              <a:t>Current balance 22</a:t>
            </a:r>
            <a:r>
              <a:rPr lang="en-GB" b="1" baseline="30000" dirty="0">
                <a:solidFill>
                  <a:srgbClr val="7030A0"/>
                </a:solidFill>
              </a:rPr>
              <a:t>nd</a:t>
            </a:r>
            <a:r>
              <a:rPr lang="en-GB" b="1" dirty="0">
                <a:solidFill>
                  <a:srgbClr val="7030A0"/>
                </a:solidFill>
              </a:rPr>
              <a:t> October 2025: £2,227</a:t>
            </a:r>
          </a:p>
          <a:p>
            <a:endParaRPr lang="en-GB" dirty="0"/>
          </a:p>
          <a:p>
            <a:pPr marL="285750" lvl="0" indent="-285750">
              <a:buFont typeface="Arial" panose="020B0604020202020204" pitchFamily="34" charset="0"/>
              <a:buChar char="•"/>
            </a:pPr>
            <a:r>
              <a:rPr lang="en-GB" dirty="0"/>
              <a:t>The total amount of money raised over last academic year and a breakdown of the funds generated from each individual activity or event: </a:t>
            </a:r>
            <a:r>
              <a:rPr lang="en-GB" b="1" dirty="0">
                <a:solidFill>
                  <a:srgbClr val="7030A0"/>
                </a:solidFill>
              </a:rPr>
              <a:t>£22,643</a:t>
            </a:r>
          </a:p>
          <a:p>
            <a:endParaRPr lang="en-GB" dirty="0"/>
          </a:p>
        </p:txBody>
      </p:sp>
    </p:spTree>
    <p:extLst>
      <p:ext uri="{BB962C8B-B14F-4D97-AF65-F5344CB8AC3E}">
        <p14:creationId xmlns:p14="http://schemas.microsoft.com/office/powerpoint/2010/main" val="1132635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83B8454A-40E2-69FB-BE97-62B14C2034D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489F1D-0AD1-6DEF-63D4-173785C3E7D9}"/>
              </a:ext>
            </a:extLst>
          </p:cNvPr>
          <p:cNvSpPr>
            <a:spLocks noGrp="1"/>
          </p:cNvSpPr>
          <p:nvPr>
            <p:ph idx="1"/>
          </p:nvPr>
        </p:nvSpPr>
        <p:spPr>
          <a:xfrm>
            <a:off x="765513" y="1600201"/>
            <a:ext cx="8007418" cy="2606040"/>
          </a:xfrm>
        </p:spPr>
        <p:txBody>
          <a:bodyPr>
            <a:normAutofit/>
          </a:bodyPr>
          <a:lstStyle/>
          <a:p>
            <a:pPr marL="0" indent="0">
              <a:buNone/>
              <a:defRPr sz="1200">
                <a:solidFill>
                  <a:srgbClr val="666699"/>
                </a:solidFill>
              </a:defRPr>
            </a:pPr>
            <a:endParaRPr lang="en-US" sz="2400" dirty="0"/>
          </a:p>
          <a:p>
            <a:pPr>
              <a:defRPr sz="1200">
                <a:solidFill>
                  <a:srgbClr val="666699"/>
                </a:solidFill>
              </a:defRPr>
            </a:pPr>
            <a:endParaRPr lang="en-US" sz="2400" dirty="0"/>
          </a:p>
          <a:p>
            <a:pPr>
              <a:defRPr sz="1200">
                <a:solidFill>
                  <a:srgbClr val="666699"/>
                </a:solidFill>
              </a:defRPr>
            </a:pPr>
            <a:endParaRPr lang="en-US" sz="2400" dirty="0"/>
          </a:p>
          <a:p>
            <a:pPr>
              <a:defRPr sz="1200">
                <a:solidFill>
                  <a:srgbClr val="666699"/>
                </a:solidFill>
              </a:defRPr>
            </a:pPr>
            <a:endParaRPr lang="en-US" sz="2400" dirty="0"/>
          </a:p>
          <a:p>
            <a:pPr>
              <a:defRPr sz="1200">
                <a:solidFill>
                  <a:srgbClr val="666699"/>
                </a:solidFill>
              </a:defRPr>
            </a:pPr>
            <a:endParaRPr sz="2400" dirty="0"/>
          </a:p>
        </p:txBody>
      </p:sp>
      <p:sp>
        <p:nvSpPr>
          <p:cNvPr id="6" name="Content Placeholder 2">
            <a:extLst>
              <a:ext uri="{FF2B5EF4-FFF2-40B4-BE49-F238E27FC236}">
                <a16:creationId xmlns:a16="http://schemas.microsoft.com/office/drawing/2014/main" id="{5D61447B-C0C1-7EAF-3FE3-C64594DCE332}"/>
              </a:ext>
            </a:extLst>
          </p:cNvPr>
          <p:cNvSpPr txBox="1">
            <a:spLocks/>
          </p:cNvSpPr>
          <p:nvPr/>
        </p:nvSpPr>
        <p:spPr>
          <a:xfrm>
            <a:off x="685800" y="1746231"/>
            <a:ext cx="3852672"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r>
              <a:rPr lang="en-US" sz="1400" b="1" dirty="0" err="1">
                <a:solidFill>
                  <a:srgbClr val="666699"/>
                </a:solidFill>
              </a:rPr>
              <a:t>Easyfundraising</a:t>
            </a:r>
            <a:r>
              <a:rPr lang="en-US" sz="1400" b="1" dirty="0">
                <a:solidFill>
                  <a:srgbClr val="666699"/>
                </a:solidFill>
              </a:rPr>
              <a:t>/Misc - £301</a:t>
            </a:r>
          </a:p>
          <a:p>
            <a:pPr marL="0" indent="0">
              <a:buFont typeface="Arial"/>
              <a:buNone/>
              <a:defRPr sz="1200">
                <a:solidFill>
                  <a:srgbClr val="666699"/>
                </a:solidFill>
              </a:defRPr>
            </a:pPr>
            <a:endParaRPr lang="en-US" sz="1400" b="1" dirty="0">
              <a:solidFill>
                <a:srgbClr val="666699"/>
              </a:solidFill>
            </a:endParaRPr>
          </a:p>
          <a:p>
            <a:pPr marL="0" indent="0">
              <a:buFont typeface="Arial"/>
              <a:buNone/>
              <a:defRPr sz="1200">
                <a:solidFill>
                  <a:srgbClr val="666699"/>
                </a:solidFill>
              </a:defRPr>
            </a:pPr>
            <a:r>
              <a:rPr lang="en-US" sz="1400" b="1" dirty="0">
                <a:solidFill>
                  <a:srgbClr val="666699"/>
                </a:solidFill>
              </a:rPr>
              <a:t>Estate Agent Boards - £2,400</a:t>
            </a:r>
          </a:p>
          <a:p>
            <a:pPr marL="0" indent="0">
              <a:buFont typeface="Arial"/>
              <a:buNone/>
              <a:defRPr sz="1200">
                <a:solidFill>
                  <a:srgbClr val="666699"/>
                </a:solidFill>
              </a:defRPr>
            </a:pPr>
            <a:endParaRPr lang="en-US" sz="1400" b="1" dirty="0">
              <a:solidFill>
                <a:srgbClr val="666699"/>
              </a:solidFill>
            </a:endParaRPr>
          </a:p>
          <a:p>
            <a:pPr marL="0" indent="0">
              <a:buFont typeface="Arial"/>
              <a:buNone/>
              <a:defRPr sz="1200">
                <a:solidFill>
                  <a:srgbClr val="666699"/>
                </a:solidFill>
              </a:defRPr>
            </a:pPr>
            <a:r>
              <a:rPr lang="en-US" sz="1400" b="1" dirty="0">
                <a:solidFill>
                  <a:srgbClr val="666699"/>
                </a:solidFill>
              </a:rPr>
              <a:t>Newsletter Advertising - £130</a:t>
            </a:r>
          </a:p>
          <a:p>
            <a:pPr marL="0" indent="0">
              <a:buFont typeface="Arial"/>
              <a:buNone/>
              <a:defRPr sz="1200">
                <a:solidFill>
                  <a:srgbClr val="666699"/>
                </a:solidFill>
              </a:defRPr>
            </a:pPr>
            <a:endParaRPr lang="en-US" sz="1400" b="1" dirty="0">
              <a:solidFill>
                <a:srgbClr val="666699"/>
              </a:solidFill>
            </a:endParaRPr>
          </a:p>
          <a:p>
            <a:pPr marL="0" indent="0">
              <a:buFont typeface="Arial"/>
              <a:buNone/>
              <a:defRPr sz="1200">
                <a:solidFill>
                  <a:srgbClr val="666699"/>
                </a:solidFill>
              </a:defRPr>
            </a:pPr>
            <a:r>
              <a:rPr lang="en-US" sz="1400" b="1" dirty="0">
                <a:solidFill>
                  <a:srgbClr val="666699"/>
                </a:solidFill>
              </a:rPr>
              <a:t>Tap devices (Bar sales/Uniform/Misc) - £10,397</a:t>
            </a:r>
          </a:p>
          <a:p>
            <a:pPr marL="0" indent="0">
              <a:buFont typeface="Arial"/>
              <a:buNone/>
              <a:defRPr sz="1200">
                <a:solidFill>
                  <a:srgbClr val="666699"/>
                </a:solidFill>
              </a:defRPr>
            </a:pPr>
            <a:endParaRPr lang="en-US" sz="1400" b="1" dirty="0">
              <a:solidFill>
                <a:srgbClr val="666699"/>
              </a:solidFill>
            </a:endParaRPr>
          </a:p>
          <a:p>
            <a:pPr marL="0" indent="0">
              <a:buFont typeface="Arial"/>
              <a:buNone/>
              <a:defRPr sz="1200">
                <a:solidFill>
                  <a:srgbClr val="666699"/>
                </a:solidFill>
              </a:defRPr>
            </a:pPr>
            <a:r>
              <a:rPr lang="en-US" sz="1400" b="1" dirty="0">
                <a:solidFill>
                  <a:srgbClr val="666699"/>
                </a:solidFill>
              </a:rPr>
              <a:t>Ticket Sales (Comedy Night) - £9,415</a:t>
            </a:r>
          </a:p>
          <a:p>
            <a:pPr marL="0" indent="0">
              <a:buFont typeface="Arial"/>
              <a:buNone/>
              <a:defRPr sz="1200">
                <a:solidFill>
                  <a:srgbClr val="666699"/>
                </a:solidFill>
              </a:defRPr>
            </a:pPr>
            <a:endParaRPr lang="en-US" sz="2400" dirty="0">
              <a:solidFill>
                <a:srgbClr val="666699"/>
              </a:solidFill>
            </a:endParaRPr>
          </a:p>
        </p:txBody>
      </p:sp>
      <p:sp>
        <p:nvSpPr>
          <p:cNvPr id="7" name="Rectangle 6">
            <a:extLst>
              <a:ext uri="{FF2B5EF4-FFF2-40B4-BE49-F238E27FC236}">
                <a16:creationId xmlns:a16="http://schemas.microsoft.com/office/drawing/2014/main" id="{8BE1E409-CB7E-E94A-5EEB-56BC32034133}"/>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itle 1">
            <a:extLst>
              <a:ext uri="{FF2B5EF4-FFF2-40B4-BE49-F238E27FC236}">
                <a16:creationId xmlns:a16="http://schemas.microsoft.com/office/drawing/2014/main" id="{7D422B2C-017B-5C59-0506-62CBEFCF7D21}"/>
              </a:ext>
            </a:extLst>
          </p:cNvPr>
          <p:cNvSpPr txBox="1">
            <a:spLocks/>
          </p:cNvSpPr>
          <p:nvPr/>
        </p:nvSpPr>
        <p:spPr>
          <a:xfrm>
            <a:off x="122707" y="402608"/>
            <a:ext cx="8229600" cy="65845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sz="3600" b="1">
                <a:solidFill>
                  <a:srgbClr val="666699"/>
                </a:solidFill>
              </a:defRPr>
            </a:pPr>
            <a:r>
              <a:rPr lang="en-US" sz="3600" b="1" dirty="0">
                <a:solidFill>
                  <a:schemeClr val="tx1">
                    <a:lumMod val="95000"/>
                    <a:lumOff val="5000"/>
                  </a:schemeClr>
                </a:solidFill>
              </a:rPr>
              <a:t>Treasurer’s Report</a:t>
            </a:r>
          </a:p>
        </p:txBody>
      </p:sp>
      <p:pic>
        <p:nvPicPr>
          <p:cNvPr id="2" name="Picture 1" descr="A logo for a school&#10;&#10;Description automatically generated">
            <a:extLst>
              <a:ext uri="{FF2B5EF4-FFF2-40B4-BE49-F238E27FC236}">
                <a16:creationId xmlns:a16="http://schemas.microsoft.com/office/drawing/2014/main" id="{8E967540-6B18-CF43-C795-4CFBB2875243}"/>
              </a:ext>
            </a:extLst>
          </p:cNvPr>
          <p:cNvPicPr>
            <a:picLocks noChangeAspect="1"/>
          </p:cNvPicPr>
          <p:nvPr/>
        </p:nvPicPr>
        <p:blipFill>
          <a:blip r:embed="rId2"/>
          <a:stretch>
            <a:fillRect/>
          </a:stretch>
        </p:blipFill>
        <p:spPr>
          <a:xfrm>
            <a:off x="8693217" y="6426905"/>
            <a:ext cx="459927" cy="459927"/>
          </a:xfrm>
          <a:prstGeom prst="rect">
            <a:avLst/>
          </a:prstGeom>
        </p:spPr>
      </p:pic>
      <p:sp>
        <p:nvSpPr>
          <p:cNvPr id="8" name="TextBox 7">
            <a:extLst>
              <a:ext uri="{FF2B5EF4-FFF2-40B4-BE49-F238E27FC236}">
                <a16:creationId xmlns:a16="http://schemas.microsoft.com/office/drawing/2014/main" id="{EC6863BD-DA1A-8347-CBD6-8F2329D0F5D4}"/>
              </a:ext>
            </a:extLst>
          </p:cNvPr>
          <p:cNvSpPr txBox="1"/>
          <p:nvPr/>
        </p:nvSpPr>
        <p:spPr>
          <a:xfrm>
            <a:off x="685800" y="1289304"/>
            <a:ext cx="3694176" cy="369332"/>
          </a:xfrm>
          <a:prstGeom prst="rect">
            <a:avLst/>
          </a:prstGeom>
          <a:noFill/>
        </p:spPr>
        <p:txBody>
          <a:bodyPr wrap="square" rtlCol="0">
            <a:spAutoFit/>
          </a:bodyPr>
          <a:lstStyle/>
          <a:p>
            <a:r>
              <a:rPr lang="en-US" b="1" dirty="0"/>
              <a:t>FUNDS RAISED - £22,643</a:t>
            </a:r>
            <a:endParaRPr lang="en-GB" b="1" dirty="0"/>
          </a:p>
        </p:txBody>
      </p:sp>
      <p:sp>
        <p:nvSpPr>
          <p:cNvPr id="9" name="TextBox 8">
            <a:extLst>
              <a:ext uri="{FF2B5EF4-FFF2-40B4-BE49-F238E27FC236}">
                <a16:creationId xmlns:a16="http://schemas.microsoft.com/office/drawing/2014/main" id="{87447061-48C2-DA50-5236-36BCC8296B84}"/>
              </a:ext>
            </a:extLst>
          </p:cNvPr>
          <p:cNvSpPr txBox="1"/>
          <p:nvPr/>
        </p:nvSpPr>
        <p:spPr>
          <a:xfrm>
            <a:off x="4658131" y="1289304"/>
            <a:ext cx="3694176" cy="369332"/>
          </a:xfrm>
          <a:prstGeom prst="rect">
            <a:avLst/>
          </a:prstGeom>
          <a:noFill/>
        </p:spPr>
        <p:txBody>
          <a:bodyPr wrap="square" rtlCol="0">
            <a:spAutoFit/>
          </a:bodyPr>
          <a:lstStyle/>
          <a:p>
            <a:r>
              <a:rPr lang="en-US" b="1" dirty="0"/>
              <a:t>COST OF DOING BUSINESS - £6201</a:t>
            </a:r>
            <a:endParaRPr lang="en-GB" b="1" dirty="0"/>
          </a:p>
        </p:txBody>
      </p:sp>
      <p:sp>
        <p:nvSpPr>
          <p:cNvPr id="10" name="Content Placeholder 2">
            <a:extLst>
              <a:ext uri="{FF2B5EF4-FFF2-40B4-BE49-F238E27FC236}">
                <a16:creationId xmlns:a16="http://schemas.microsoft.com/office/drawing/2014/main" id="{3FFDB183-453D-4229-8A9A-505B399D0791}"/>
              </a:ext>
            </a:extLst>
          </p:cNvPr>
          <p:cNvSpPr txBox="1">
            <a:spLocks/>
          </p:cNvSpPr>
          <p:nvPr/>
        </p:nvSpPr>
        <p:spPr>
          <a:xfrm>
            <a:off x="4667275" y="1746230"/>
            <a:ext cx="3852672"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r>
              <a:rPr lang="en-US" sz="1400" b="1" dirty="0">
                <a:solidFill>
                  <a:srgbClr val="666699"/>
                </a:solidFill>
              </a:rPr>
              <a:t>Cost of Sales (Drinks, Food, </a:t>
            </a:r>
            <a:r>
              <a:rPr lang="en-US" sz="1400" b="1" dirty="0" err="1">
                <a:solidFill>
                  <a:srgbClr val="666699"/>
                </a:solidFill>
              </a:rPr>
              <a:t>Licences</a:t>
            </a:r>
            <a:r>
              <a:rPr lang="en-US" sz="1400" b="1" dirty="0">
                <a:solidFill>
                  <a:srgbClr val="666699"/>
                </a:solidFill>
              </a:rPr>
              <a:t>) - £4,988</a:t>
            </a:r>
          </a:p>
          <a:p>
            <a:pPr marL="0" indent="0">
              <a:buFont typeface="Arial"/>
              <a:buNone/>
              <a:defRPr sz="1200">
                <a:solidFill>
                  <a:srgbClr val="666699"/>
                </a:solidFill>
              </a:defRPr>
            </a:pPr>
            <a:endParaRPr lang="en-US" sz="1400" b="1" dirty="0">
              <a:solidFill>
                <a:srgbClr val="666699"/>
              </a:solidFill>
            </a:endParaRPr>
          </a:p>
          <a:p>
            <a:pPr marL="0" indent="0">
              <a:buFont typeface="Arial"/>
              <a:buNone/>
              <a:defRPr sz="1200">
                <a:solidFill>
                  <a:srgbClr val="666699"/>
                </a:solidFill>
              </a:defRPr>
            </a:pPr>
            <a:r>
              <a:rPr lang="en-US" sz="1400" b="1" dirty="0">
                <a:solidFill>
                  <a:srgbClr val="666699"/>
                </a:solidFill>
              </a:rPr>
              <a:t>Accounting Software - £394</a:t>
            </a:r>
          </a:p>
          <a:p>
            <a:pPr marL="0" indent="0">
              <a:buFont typeface="Arial"/>
              <a:buNone/>
              <a:defRPr sz="1200">
                <a:solidFill>
                  <a:srgbClr val="666699"/>
                </a:solidFill>
              </a:defRPr>
            </a:pPr>
            <a:endParaRPr lang="en-US" sz="1400" b="1" dirty="0">
              <a:solidFill>
                <a:srgbClr val="666699"/>
              </a:solidFill>
            </a:endParaRPr>
          </a:p>
          <a:p>
            <a:pPr marL="0" indent="0">
              <a:buFont typeface="Arial"/>
              <a:buNone/>
              <a:defRPr sz="1200">
                <a:solidFill>
                  <a:srgbClr val="666699"/>
                </a:solidFill>
              </a:defRPr>
            </a:pPr>
            <a:r>
              <a:rPr lang="en-US" sz="1400" b="1" dirty="0">
                <a:solidFill>
                  <a:srgbClr val="666699"/>
                </a:solidFill>
              </a:rPr>
              <a:t>Storage/Serving Equipment - £657</a:t>
            </a:r>
          </a:p>
          <a:p>
            <a:pPr marL="0" indent="0">
              <a:buFont typeface="Arial"/>
              <a:buNone/>
              <a:defRPr sz="1200">
                <a:solidFill>
                  <a:srgbClr val="666699"/>
                </a:solidFill>
              </a:defRPr>
            </a:pPr>
            <a:endParaRPr lang="en-US" sz="1400" b="1" dirty="0">
              <a:solidFill>
                <a:srgbClr val="666699"/>
              </a:solidFill>
            </a:endParaRPr>
          </a:p>
          <a:p>
            <a:pPr marL="0" indent="0">
              <a:buNone/>
              <a:defRPr sz="1200">
                <a:solidFill>
                  <a:srgbClr val="666699"/>
                </a:solidFill>
              </a:defRPr>
            </a:pPr>
            <a:r>
              <a:rPr lang="en-US" sz="1400" b="1" dirty="0" err="1">
                <a:solidFill>
                  <a:srgbClr val="666699"/>
                </a:solidFill>
              </a:rPr>
              <a:t>Parentkind</a:t>
            </a:r>
            <a:r>
              <a:rPr lang="en-US" sz="1400" b="1" dirty="0">
                <a:solidFill>
                  <a:srgbClr val="666699"/>
                </a:solidFill>
              </a:rPr>
              <a:t> Subscription - £162</a:t>
            </a:r>
          </a:p>
          <a:p>
            <a:pPr marL="0" indent="0">
              <a:buFont typeface="Arial"/>
              <a:buNone/>
              <a:defRPr sz="1200">
                <a:solidFill>
                  <a:srgbClr val="666699"/>
                </a:solidFill>
              </a:defRPr>
            </a:pPr>
            <a:r>
              <a:rPr lang="en-US" sz="1400" b="1" dirty="0">
                <a:solidFill>
                  <a:srgbClr val="666699"/>
                </a:solidFill>
              </a:rPr>
              <a:t>(</a:t>
            </a:r>
            <a:r>
              <a:rPr lang="en-US" sz="1400" b="1" dirty="0" err="1">
                <a:solidFill>
                  <a:srgbClr val="666699"/>
                </a:solidFill>
              </a:rPr>
              <a:t>inc</a:t>
            </a:r>
            <a:r>
              <a:rPr lang="en-US" sz="1400" b="1" dirty="0">
                <a:solidFill>
                  <a:srgbClr val="666699"/>
                </a:solidFill>
              </a:rPr>
              <a:t> PTA Insurance)</a:t>
            </a:r>
          </a:p>
          <a:p>
            <a:pPr marL="0" indent="0">
              <a:buFont typeface="Arial"/>
              <a:buNone/>
              <a:defRPr sz="1200">
                <a:solidFill>
                  <a:srgbClr val="666699"/>
                </a:solidFill>
              </a:defRPr>
            </a:pPr>
            <a:endParaRPr lang="en-US" sz="1400" b="1" dirty="0">
              <a:solidFill>
                <a:srgbClr val="666699"/>
              </a:solidFill>
            </a:endParaRPr>
          </a:p>
          <a:p>
            <a:pPr marL="0" indent="0">
              <a:buFont typeface="Arial"/>
              <a:buNone/>
              <a:defRPr sz="1200">
                <a:solidFill>
                  <a:srgbClr val="666699"/>
                </a:solidFill>
              </a:defRPr>
            </a:pPr>
            <a:endParaRPr lang="en-US" sz="2400" dirty="0">
              <a:solidFill>
                <a:srgbClr val="666699"/>
              </a:solidFill>
            </a:endParaRPr>
          </a:p>
        </p:txBody>
      </p:sp>
      <p:sp>
        <p:nvSpPr>
          <p:cNvPr id="11" name="TextBox 10">
            <a:extLst>
              <a:ext uri="{FF2B5EF4-FFF2-40B4-BE49-F238E27FC236}">
                <a16:creationId xmlns:a16="http://schemas.microsoft.com/office/drawing/2014/main" id="{69AE9395-9F2C-4CBB-4E0A-B0281132BCCC}"/>
              </a:ext>
            </a:extLst>
          </p:cNvPr>
          <p:cNvSpPr txBox="1"/>
          <p:nvPr/>
        </p:nvSpPr>
        <p:spPr>
          <a:xfrm>
            <a:off x="610963" y="4298874"/>
            <a:ext cx="8007417" cy="1815882"/>
          </a:xfrm>
          <a:prstGeom prst="rect">
            <a:avLst/>
          </a:prstGeom>
          <a:noFill/>
        </p:spPr>
        <p:txBody>
          <a:bodyPr wrap="square" rtlCol="0">
            <a:spAutoFit/>
          </a:bodyPr>
          <a:lstStyle/>
          <a:p>
            <a:pPr marL="285750" indent="-285750">
              <a:buFont typeface="Arial" panose="020B0604020202020204" pitchFamily="34" charset="0"/>
              <a:buChar char="•"/>
            </a:pPr>
            <a:r>
              <a:rPr lang="en-US" sz="1600" dirty="0"/>
              <a:t>2024 – 2025 we donated more than we raised in the year due to funds in the account from the previous year.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For financial oversight, the final accounts are sent to an external accountant (parent at the school) plus the SLT ( Jessie Nicholas, Niki Clemenger and Richard Cole).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Accounts are submitted to the Charity Commission annually. </a:t>
            </a:r>
            <a:endParaRPr lang="en-GB" sz="1600" dirty="0"/>
          </a:p>
        </p:txBody>
      </p:sp>
    </p:spTree>
    <p:extLst>
      <p:ext uri="{BB962C8B-B14F-4D97-AF65-F5344CB8AC3E}">
        <p14:creationId xmlns:p14="http://schemas.microsoft.com/office/powerpoint/2010/main" val="1754636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A95DCFA-AD42-59C3-3F1B-57E6E89C0C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71B8C0-D524-4455-01AD-9E5A75C9770B}"/>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7202B604-2C04-78FE-E6AA-5502F42BCE00}"/>
              </a:ext>
            </a:extLst>
          </p:cNvPr>
          <p:cNvSpPr>
            <a:spLocks noGrp="1"/>
          </p:cNvSpPr>
          <p:nvPr>
            <p:ph idx="1"/>
          </p:nvPr>
        </p:nvSpPr>
        <p:spPr>
          <a:xfrm>
            <a:off x="457200" y="1405348"/>
            <a:ext cx="6190488" cy="4525963"/>
          </a:xfrm>
        </p:spPr>
        <p:txBody>
          <a:bodyPr>
            <a:normAutofit fontScale="850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chemeClr val="tx1">
                    <a:lumMod val="95000"/>
                    <a:lumOff val="5000"/>
                  </a:schemeClr>
                </a:solidFill>
              </a:rPr>
              <a:t>Current PTA events </a:t>
            </a:r>
          </a:p>
          <a:p>
            <a:pPr>
              <a:defRPr sz="1200">
                <a:solidFill>
                  <a:srgbClr val="666699"/>
                </a:solidFill>
              </a:defRPr>
            </a:pPr>
            <a:r>
              <a:rPr lang="en-US" sz="2400" dirty="0">
                <a:solidFill>
                  <a:schemeClr val="tx1">
                    <a:lumMod val="95000"/>
                    <a:lumOff val="5000"/>
                  </a:schemeClr>
                </a:solidFill>
              </a:rPr>
              <a:t>Treasurer’s Report and Financial Overview</a:t>
            </a:r>
          </a:p>
          <a:p>
            <a:pPr>
              <a:defRPr sz="1200">
                <a:solidFill>
                  <a:srgbClr val="666699"/>
                </a:solidFill>
              </a:defRPr>
            </a:pPr>
            <a:r>
              <a:rPr lang="en-US" sz="2400" dirty="0">
                <a:solidFill>
                  <a:srgbClr val="7030A0"/>
                </a:solidFill>
              </a:rPr>
              <a:t>Volunteering Opportunities</a:t>
            </a:r>
          </a:p>
          <a:p>
            <a:pPr>
              <a:defRPr sz="1200">
                <a:solidFill>
                  <a:srgbClr val="666699"/>
                </a:solidFill>
              </a:defRPr>
            </a:pPr>
            <a:r>
              <a:rPr lang="en-US" sz="2400" dirty="0">
                <a:solidFill>
                  <a:schemeClr val="tx1">
                    <a:lumMod val="95000"/>
                    <a:lumOff val="5000"/>
                  </a:schemeClr>
                </a:solidFill>
              </a:rPr>
              <a:t>What we have funded last school year and asks for this year</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FB436ED9-33F0-D541-C6F6-643D25EE7938}"/>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3204D96B-C80F-9A35-2E07-62D924F678EE}"/>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D0AD25BB-FF24-9A53-61D3-BD24099AFA75}"/>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4264103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F768D88-7FF3-A1E7-A303-C4234BCFFB0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FA8E98-8C92-CB2D-2D4D-5DFD532335AA}"/>
              </a:ext>
            </a:extLst>
          </p:cNvPr>
          <p:cNvSpPr>
            <a:spLocks noGrp="1"/>
          </p:cNvSpPr>
          <p:nvPr>
            <p:ph idx="1"/>
          </p:nvPr>
        </p:nvSpPr>
        <p:spPr/>
        <p:txBody>
          <a:bodyPr>
            <a:normAutofit/>
          </a:bodyPr>
          <a:lstStyle/>
          <a:p>
            <a:pPr marL="0" indent="0">
              <a:buNone/>
              <a:defRPr sz="1200">
                <a:solidFill>
                  <a:srgbClr val="666699"/>
                </a:solidFill>
              </a:defRPr>
            </a:pPr>
            <a:endParaRPr lang="en-US" sz="2400" dirty="0"/>
          </a:p>
          <a:p>
            <a:pPr>
              <a:defRPr sz="1200">
                <a:solidFill>
                  <a:srgbClr val="666699"/>
                </a:solidFill>
              </a:defRPr>
            </a:pPr>
            <a:r>
              <a:rPr lang="en-US" sz="2400" dirty="0">
                <a:solidFill>
                  <a:schemeClr val="tx1">
                    <a:lumMod val="95000"/>
                    <a:lumOff val="5000"/>
                  </a:schemeClr>
                </a:solidFill>
              </a:rPr>
              <a:t>Coming up…we will be holding elections at the end of the meeting</a:t>
            </a:r>
          </a:p>
          <a:p>
            <a:pPr>
              <a:defRPr sz="1200">
                <a:solidFill>
                  <a:srgbClr val="666699"/>
                </a:solidFill>
              </a:defRPr>
            </a:pPr>
            <a:r>
              <a:rPr lang="en-US" sz="2400" dirty="0">
                <a:solidFill>
                  <a:schemeClr val="tx1">
                    <a:lumMod val="95000"/>
                    <a:lumOff val="5000"/>
                  </a:schemeClr>
                </a:solidFill>
              </a:rPr>
              <a:t>At the AGM all committee members stand down to be re-elected</a:t>
            </a:r>
          </a:p>
          <a:p>
            <a:pPr>
              <a:defRPr sz="1200">
                <a:solidFill>
                  <a:srgbClr val="666699"/>
                </a:solidFill>
              </a:defRPr>
            </a:pPr>
            <a:r>
              <a:rPr lang="en-US" sz="2400" dirty="0">
                <a:solidFill>
                  <a:schemeClr val="tx1">
                    <a:lumMod val="95000"/>
                    <a:lumOff val="5000"/>
                  </a:schemeClr>
                </a:solidFill>
              </a:rPr>
              <a:t>Existing committee members can stand again</a:t>
            </a:r>
          </a:p>
          <a:p>
            <a:pPr>
              <a:defRPr sz="1200">
                <a:solidFill>
                  <a:srgbClr val="666699"/>
                </a:solidFill>
              </a:defRPr>
            </a:pPr>
            <a:r>
              <a:rPr lang="en-US" sz="2400" dirty="0">
                <a:solidFill>
                  <a:schemeClr val="tx1">
                    <a:lumMod val="95000"/>
                    <a:lumOff val="5000"/>
                  </a:schemeClr>
                </a:solidFill>
              </a:rPr>
              <a:t>You can put yourself forward for roles</a:t>
            </a:r>
          </a:p>
          <a:p>
            <a:pPr>
              <a:defRPr sz="1200">
                <a:solidFill>
                  <a:srgbClr val="666699"/>
                </a:solidFill>
              </a:defRPr>
            </a:pPr>
            <a:r>
              <a:rPr lang="en-US" sz="2400" dirty="0">
                <a:solidFill>
                  <a:schemeClr val="tx1">
                    <a:lumMod val="95000"/>
                    <a:lumOff val="5000"/>
                  </a:schemeClr>
                </a:solidFill>
              </a:rPr>
              <a:t>Roles can be shared</a:t>
            </a:r>
          </a:p>
          <a:p>
            <a:pPr>
              <a:defRPr sz="1200">
                <a:solidFill>
                  <a:srgbClr val="666699"/>
                </a:solidFill>
              </a:defRPr>
            </a:pPr>
            <a:endParaRPr sz="2400" dirty="0">
              <a:solidFill>
                <a:schemeClr val="tx1">
                  <a:lumMod val="95000"/>
                  <a:lumOff val="5000"/>
                </a:schemeClr>
              </a:solidFill>
            </a:endParaRPr>
          </a:p>
        </p:txBody>
      </p:sp>
      <p:sp>
        <p:nvSpPr>
          <p:cNvPr id="6" name="Content Placeholder 2">
            <a:extLst>
              <a:ext uri="{FF2B5EF4-FFF2-40B4-BE49-F238E27FC236}">
                <a16:creationId xmlns:a16="http://schemas.microsoft.com/office/drawing/2014/main" id="{CC537146-DA9E-9BE2-A7B7-8100B0BEE211}"/>
              </a:ext>
            </a:extLst>
          </p:cNvPr>
          <p:cNvSpPr txBox="1">
            <a:spLocks/>
          </p:cNvSpPr>
          <p:nvPr/>
        </p:nvSpPr>
        <p:spPr>
          <a:xfrm>
            <a:off x="609600" y="1752600"/>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endParaRPr lang="en-US" sz="2400" dirty="0">
              <a:solidFill>
                <a:srgbClr val="666699"/>
              </a:solidFill>
            </a:endParaRPr>
          </a:p>
        </p:txBody>
      </p:sp>
      <p:sp>
        <p:nvSpPr>
          <p:cNvPr id="7" name="Rectangle 6">
            <a:extLst>
              <a:ext uri="{FF2B5EF4-FFF2-40B4-BE49-F238E27FC236}">
                <a16:creationId xmlns:a16="http://schemas.microsoft.com/office/drawing/2014/main" id="{E6C5C87C-5B77-0627-3898-DED96514F755}"/>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itle 1">
            <a:extLst>
              <a:ext uri="{FF2B5EF4-FFF2-40B4-BE49-F238E27FC236}">
                <a16:creationId xmlns:a16="http://schemas.microsoft.com/office/drawing/2014/main" id="{BAAD2BF9-70F4-9487-9E77-24B9CF4C093B}"/>
              </a:ext>
            </a:extLst>
          </p:cNvPr>
          <p:cNvSpPr txBox="1">
            <a:spLocks/>
          </p:cNvSpPr>
          <p:nvPr/>
        </p:nvSpPr>
        <p:spPr>
          <a:xfrm>
            <a:off x="122707" y="402608"/>
            <a:ext cx="8229600" cy="65845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sz="3600" b="1">
                <a:solidFill>
                  <a:srgbClr val="666699"/>
                </a:solidFill>
              </a:defRPr>
            </a:pPr>
            <a:r>
              <a:rPr lang="en-US" sz="3600" b="1" dirty="0">
                <a:solidFill>
                  <a:schemeClr val="tx1">
                    <a:lumMod val="95000"/>
                    <a:lumOff val="5000"/>
                  </a:schemeClr>
                </a:solidFill>
              </a:rPr>
              <a:t>Volunteering Opportunities</a:t>
            </a:r>
          </a:p>
        </p:txBody>
      </p:sp>
      <p:pic>
        <p:nvPicPr>
          <p:cNvPr id="2" name="Picture 1" descr="A logo for a school&#10;&#10;Description automatically generated">
            <a:extLst>
              <a:ext uri="{FF2B5EF4-FFF2-40B4-BE49-F238E27FC236}">
                <a16:creationId xmlns:a16="http://schemas.microsoft.com/office/drawing/2014/main" id="{411BA357-4CD3-DB22-CB01-AD38B32495A6}"/>
              </a:ext>
            </a:extLst>
          </p:cNvPr>
          <p:cNvPicPr>
            <a:picLocks noChangeAspect="1"/>
          </p:cNvPicPr>
          <p:nvPr/>
        </p:nvPicPr>
        <p:blipFill>
          <a:blip r:embed="rId2"/>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4262322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DC052-10F5-4C67-3D5A-1235D6D29F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E1EA9D-1869-FD8F-A2AD-96CD284E7D08}"/>
              </a:ext>
            </a:extLst>
          </p:cNvPr>
          <p:cNvSpPr>
            <a:spLocks noGrp="1"/>
          </p:cNvSpPr>
          <p:nvPr>
            <p:ph type="title"/>
          </p:nvPr>
        </p:nvSpPr>
        <p:spPr>
          <a:xfrm>
            <a:off x="329184" y="-8315"/>
            <a:ext cx="8229600" cy="756592"/>
          </a:xfrm>
        </p:spPr>
        <p:txBody>
          <a:bodyPr/>
          <a:lstStyle/>
          <a:p>
            <a:pPr>
              <a:defRPr sz="3600" b="1">
                <a:solidFill>
                  <a:srgbClr val="666699"/>
                </a:solidFill>
              </a:defRPr>
            </a:pPr>
            <a:r>
              <a:rPr lang="en-US" dirty="0">
                <a:solidFill>
                  <a:schemeClr val="tx1">
                    <a:lumMod val="95000"/>
                    <a:lumOff val="5000"/>
                  </a:schemeClr>
                </a:solidFill>
              </a:rPr>
              <a:t>Volunteering Opportunities</a:t>
            </a:r>
            <a:endParaRPr dirty="0">
              <a:solidFill>
                <a:schemeClr val="tx1">
                  <a:lumMod val="95000"/>
                  <a:lumOff val="5000"/>
                </a:schemeClr>
              </a:solidFill>
            </a:endParaRPr>
          </a:p>
        </p:txBody>
      </p:sp>
      <p:sp>
        <p:nvSpPr>
          <p:cNvPr id="17" name="Rectangle 16">
            <a:extLst>
              <a:ext uri="{FF2B5EF4-FFF2-40B4-BE49-F238E27FC236}">
                <a16:creationId xmlns:a16="http://schemas.microsoft.com/office/drawing/2014/main" id="{E52D3868-522B-8D9F-BBAD-A8FB00EA46FA}"/>
              </a:ext>
            </a:extLst>
          </p:cNvPr>
          <p:cNvSpPr/>
          <p:nvPr/>
        </p:nvSpPr>
        <p:spPr>
          <a:xfrm>
            <a:off x="435313" y="750584"/>
            <a:ext cx="1798682" cy="546337"/>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Co-Treasurer</a:t>
            </a:r>
          </a:p>
        </p:txBody>
      </p:sp>
      <p:sp>
        <p:nvSpPr>
          <p:cNvPr id="18" name="Rectangle 17">
            <a:extLst>
              <a:ext uri="{FF2B5EF4-FFF2-40B4-BE49-F238E27FC236}">
                <a16:creationId xmlns:a16="http://schemas.microsoft.com/office/drawing/2014/main" id="{1C33FE93-A463-DA31-45D5-010A408E4AD7}"/>
              </a:ext>
            </a:extLst>
          </p:cNvPr>
          <p:cNvSpPr/>
          <p:nvPr/>
        </p:nvSpPr>
        <p:spPr>
          <a:xfrm>
            <a:off x="435313" y="1434466"/>
            <a:ext cx="1798682" cy="511087"/>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Vice-Chair</a:t>
            </a:r>
          </a:p>
        </p:txBody>
      </p:sp>
      <p:sp>
        <p:nvSpPr>
          <p:cNvPr id="19" name="Rectangle 18">
            <a:extLst>
              <a:ext uri="{FF2B5EF4-FFF2-40B4-BE49-F238E27FC236}">
                <a16:creationId xmlns:a16="http://schemas.microsoft.com/office/drawing/2014/main" id="{A7E52CD5-DD02-A5AC-EF5C-78FD2E13A4B9}"/>
              </a:ext>
            </a:extLst>
          </p:cNvPr>
          <p:cNvSpPr/>
          <p:nvPr/>
        </p:nvSpPr>
        <p:spPr>
          <a:xfrm>
            <a:off x="456647" y="2047485"/>
            <a:ext cx="1777348" cy="568850"/>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Bar Team Lead </a:t>
            </a:r>
            <a:endParaRPr lang="en-GB" sz="1000" dirty="0"/>
          </a:p>
        </p:txBody>
      </p:sp>
      <p:sp>
        <p:nvSpPr>
          <p:cNvPr id="6" name="Rectangle 5">
            <a:extLst>
              <a:ext uri="{FF2B5EF4-FFF2-40B4-BE49-F238E27FC236}">
                <a16:creationId xmlns:a16="http://schemas.microsoft.com/office/drawing/2014/main" id="{8718AB57-83F3-D2A7-C463-2E8E8137FFB4}"/>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31" name="TextBox 30">
            <a:extLst>
              <a:ext uri="{FF2B5EF4-FFF2-40B4-BE49-F238E27FC236}">
                <a16:creationId xmlns:a16="http://schemas.microsoft.com/office/drawing/2014/main" id="{639F7C23-92FB-D8CA-BFD6-91AF56EAE496}"/>
              </a:ext>
            </a:extLst>
          </p:cNvPr>
          <p:cNvSpPr txBox="1"/>
          <p:nvPr/>
        </p:nvSpPr>
        <p:spPr>
          <a:xfrm>
            <a:off x="443693" y="6041569"/>
            <a:ext cx="8769145" cy="338554"/>
          </a:xfrm>
          <a:prstGeom prst="rect">
            <a:avLst/>
          </a:prstGeom>
          <a:noFill/>
        </p:spPr>
        <p:txBody>
          <a:bodyPr wrap="square">
            <a:spAutoFit/>
          </a:bodyPr>
          <a:lstStyle/>
          <a:p>
            <a:pPr>
              <a:defRPr sz="1200">
                <a:solidFill>
                  <a:srgbClr val="666699"/>
                </a:solidFill>
              </a:defRPr>
            </a:pPr>
            <a:r>
              <a:rPr lang="en-US" sz="1600" b="1" dirty="0">
                <a:solidFill>
                  <a:schemeClr val="tx1">
                    <a:lumMod val="95000"/>
                    <a:lumOff val="5000"/>
                  </a:schemeClr>
                </a:solidFill>
              </a:rPr>
              <a:t>Would anyone like to put themselves forward today? </a:t>
            </a:r>
            <a:r>
              <a:rPr lang="en-US" sz="1600" dirty="0">
                <a:solidFill>
                  <a:schemeClr val="tx1">
                    <a:lumMod val="95000"/>
                    <a:lumOff val="5000"/>
                  </a:schemeClr>
                </a:solidFill>
              </a:rPr>
              <a:t>We will revisit this in 10 minutes so have a think!</a:t>
            </a:r>
          </a:p>
        </p:txBody>
      </p:sp>
      <p:sp>
        <p:nvSpPr>
          <p:cNvPr id="32" name="TextBox 31">
            <a:extLst>
              <a:ext uri="{FF2B5EF4-FFF2-40B4-BE49-F238E27FC236}">
                <a16:creationId xmlns:a16="http://schemas.microsoft.com/office/drawing/2014/main" id="{F8168075-DF5D-26CA-FB83-E09B42445836}"/>
              </a:ext>
            </a:extLst>
          </p:cNvPr>
          <p:cNvSpPr txBox="1"/>
          <p:nvPr/>
        </p:nvSpPr>
        <p:spPr>
          <a:xfrm>
            <a:off x="2439585" y="679204"/>
            <a:ext cx="5693662" cy="646331"/>
          </a:xfrm>
          <a:prstGeom prst="rect">
            <a:avLst/>
          </a:prstGeom>
          <a:noFill/>
        </p:spPr>
        <p:txBody>
          <a:bodyPr wrap="square" rtlCol="0">
            <a:spAutoFit/>
          </a:bodyPr>
          <a:lstStyle/>
          <a:p>
            <a:r>
              <a:rPr lang="en-GB" dirty="0"/>
              <a:t>Alex is looking for someone to share the role this year and is intending to stand down by end June 2026</a:t>
            </a:r>
          </a:p>
        </p:txBody>
      </p:sp>
      <p:sp>
        <p:nvSpPr>
          <p:cNvPr id="33" name="TextBox 32">
            <a:extLst>
              <a:ext uri="{FF2B5EF4-FFF2-40B4-BE49-F238E27FC236}">
                <a16:creationId xmlns:a16="http://schemas.microsoft.com/office/drawing/2014/main" id="{AF68F32C-2AD0-6B52-25CB-7E2823E2C9CB}"/>
              </a:ext>
            </a:extLst>
          </p:cNvPr>
          <p:cNvSpPr txBox="1"/>
          <p:nvPr/>
        </p:nvSpPr>
        <p:spPr>
          <a:xfrm>
            <a:off x="2439585" y="1364707"/>
            <a:ext cx="6342795" cy="646331"/>
          </a:xfrm>
          <a:prstGeom prst="rect">
            <a:avLst/>
          </a:prstGeom>
          <a:noFill/>
        </p:spPr>
        <p:txBody>
          <a:bodyPr wrap="square" rtlCol="0">
            <a:spAutoFit/>
          </a:bodyPr>
          <a:lstStyle/>
          <a:p>
            <a:r>
              <a:rPr lang="en-GB" dirty="0"/>
              <a:t>Ailsa is keen to recruit a Vice-chair to support her in the Chair role this year and is intending to stand down by end June 2026</a:t>
            </a:r>
          </a:p>
        </p:txBody>
      </p:sp>
      <p:sp>
        <p:nvSpPr>
          <p:cNvPr id="34" name="Rectangle 33">
            <a:extLst>
              <a:ext uri="{FF2B5EF4-FFF2-40B4-BE49-F238E27FC236}">
                <a16:creationId xmlns:a16="http://schemas.microsoft.com/office/drawing/2014/main" id="{BF9BC074-BE66-9949-1B6B-511B2725CCF3}"/>
              </a:ext>
            </a:extLst>
          </p:cNvPr>
          <p:cNvSpPr/>
          <p:nvPr/>
        </p:nvSpPr>
        <p:spPr>
          <a:xfrm>
            <a:off x="456647" y="3355059"/>
            <a:ext cx="1777348" cy="568850"/>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Comms Co-ordinator</a:t>
            </a:r>
            <a:endParaRPr lang="en-GB" sz="1400" dirty="0"/>
          </a:p>
        </p:txBody>
      </p:sp>
      <p:sp>
        <p:nvSpPr>
          <p:cNvPr id="37" name="TextBox 36">
            <a:extLst>
              <a:ext uri="{FF2B5EF4-FFF2-40B4-BE49-F238E27FC236}">
                <a16:creationId xmlns:a16="http://schemas.microsoft.com/office/drawing/2014/main" id="{DC74872A-6A5D-4ECD-F101-86F386D08614}"/>
              </a:ext>
            </a:extLst>
          </p:cNvPr>
          <p:cNvSpPr txBox="1"/>
          <p:nvPr/>
        </p:nvSpPr>
        <p:spPr>
          <a:xfrm>
            <a:off x="2444609" y="1999813"/>
            <a:ext cx="6479260" cy="646331"/>
          </a:xfrm>
          <a:prstGeom prst="rect">
            <a:avLst/>
          </a:prstGeom>
          <a:noFill/>
        </p:spPr>
        <p:txBody>
          <a:bodyPr wrap="square" rtlCol="0">
            <a:spAutoFit/>
          </a:bodyPr>
          <a:lstStyle/>
          <a:p>
            <a:r>
              <a:rPr lang="en-GB" dirty="0"/>
              <a:t>Our bar events team is fantastic, but we’d love someone to coordinate volunteers and lead the team at events</a:t>
            </a:r>
          </a:p>
        </p:txBody>
      </p:sp>
      <p:sp>
        <p:nvSpPr>
          <p:cNvPr id="40" name="TextBox 39">
            <a:extLst>
              <a:ext uri="{FF2B5EF4-FFF2-40B4-BE49-F238E27FC236}">
                <a16:creationId xmlns:a16="http://schemas.microsoft.com/office/drawing/2014/main" id="{08C0F4B2-82F1-F5E1-34BC-470A5D55A4FA}"/>
              </a:ext>
            </a:extLst>
          </p:cNvPr>
          <p:cNvSpPr txBox="1"/>
          <p:nvPr/>
        </p:nvSpPr>
        <p:spPr>
          <a:xfrm>
            <a:off x="2405496" y="3327884"/>
            <a:ext cx="6702380" cy="646331"/>
          </a:xfrm>
          <a:prstGeom prst="rect">
            <a:avLst/>
          </a:prstGeom>
          <a:noFill/>
        </p:spPr>
        <p:txBody>
          <a:bodyPr wrap="square" rtlCol="0">
            <a:spAutoFit/>
          </a:bodyPr>
          <a:lstStyle/>
          <a:p>
            <a:r>
              <a:rPr lang="en-GB" dirty="0"/>
              <a:t>We would like to recruit someone to focus on this as their core role – Co-ordinating the WhatsApp groups, newsletter, </a:t>
            </a:r>
            <a:r>
              <a:rPr lang="en-GB" dirty="0" err="1"/>
              <a:t>facebook</a:t>
            </a:r>
            <a:r>
              <a:rPr lang="en-GB" dirty="0"/>
              <a:t>, posters etc</a:t>
            </a:r>
          </a:p>
        </p:txBody>
      </p:sp>
      <p:sp>
        <p:nvSpPr>
          <p:cNvPr id="22" name="TextBox 21">
            <a:extLst>
              <a:ext uri="{FF2B5EF4-FFF2-40B4-BE49-F238E27FC236}">
                <a16:creationId xmlns:a16="http://schemas.microsoft.com/office/drawing/2014/main" id="{8BDD9F18-E9E4-02B3-7B32-7021E8A2A18D}"/>
              </a:ext>
            </a:extLst>
          </p:cNvPr>
          <p:cNvSpPr txBox="1"/>
          <p:nvPr/>
        </p:nvSpPr>
        <p:spPr>
          <a:xfrm>
            <a:off x="443693" y="136612"/>
            <a:ext cx="1000845" cy="461665"/>
          </a:xfrm>
          <a:prstGeom prst="rect">
            <a:avLst/>
          </a:prstGeom>
          <a:solidFill>
            <a:srgbClr val="FF0000"/>
          </a:solidFill>
        </p:spPr>
        <p:txBody>
          <a:bodyPr wrap="square" rtlCol="0">
            <a:spAutoFit/>
          </a:bodyPr>
          <a:lstStyle/>
          <a:p>
            <a:pPr algn="ctr"/>
            <a:r>
              <a:rPr lang="en-GB" sz="1200" dirty="0">
                <a:solidFill>
                  <a:srgbClr val="FFFFFF"/>
                </a:solidFill>
                <a:latin typeface="Abadi" panose="020B0604020104020204" pitchFamily="34" charset="0"/>
              </a:rPr>
              <a:t>WE ARE RECRUITING!</a:t>
            </a:r>
          </a:p>
        </p:txBody>
      </p:sp>
      <p:sp>
        <p:nvSpPr>
          <p:cNvPr id="3" name="Rectangle 2">
            <a:extLst>
              <a:ext uri="{FF2B5EF4-FFF2-40B4-BE49-F238E27FC236}">
                <a16:creationId xmlns:a16="http://schemas.microsoft.com/office/drawing/2014/main" id="{902993B0-9AE4-6C92-D1BA-66FD5494045E}"/>
              </a:ext>
            </a:extLst>
          </p:cNvPr>
          <p:cNvSpPr/>
          <p:nvPr/>
        </p:nvSpPr>
        <p:spPr>
          <a:xfrm>
            <a:off x="456647" y="4649143"/>
            <a:ext cx="1777348" cy="598291"/>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Estate Agent Boards </a:t>
            </a:r>
          </a:p>
          <a:p>
            <a:pPr algn="ctr"/>
            <a:r>
              <a:rPr lang="en-US" sz="1400" b="1" dirty="0"/>
              <a:t>Co-ordinator</a:t>
            </a:r>
            <a:endParaRPr lang="en-GB" sz="1400" dirty="0"/>
          </a:p>
        </p:txBody>
      </p:sp>
      <p:sp>
        <p:nvSpPr>
          <p:cNvPr id="4" name="TextBox 3">
            <a:extLst>
              <a:ext uri="{FF2B5EF4-FFF2-40B4-BE49-F238E27FC236}">
                <a16:creationId xmlns:a16="http://schemas.microsoft.com/office/drawing/2014/main" id="{9100E997-EAD1-0438-DEBC-714C74AE7ADA}"/>
              </a:ext>
            </a:extLst>
          </p:cNvPr>
          <p:cNvSpPr txBox="1"/>
          <p:nvPr/>
        </p:nvSpPr>
        <p:spPr>
          <a:xfrm>
            <a:off x="2392472" y="4667995"/>
            <a:ext cx="6820366" cy="646331"/>
          </a:xfrm>
          <a:prstGeom prst="rect">
            <a:avLst/>
          </a:prstGeom>
          <a:noFill/>
        </p:spPr>
        <p:txBody>
          <a:bodyPr wrap="square" rtlCol="0">
            <a:spAutoFit/>
          </a:bodyPr>
          <a:lstStyle/>
          <a:p>
            <a:r>
              <a:rPr lang="en-GB" dirty="0"/>
              <a:t>We have someone in this role, but are looking to recruit someone to take over this year. It is a great intro role that makes good money!! </a:t>
            </a:r>
          </a:p>
        </p:txBody>
      </p:sp>
      <p:sp>
        <p:nvSpPr>
          <p:cNvPr id="5" name="Rectangle 4">
            <a:extLst>
              <a:ext uri="{FF2B5EF4-FFF2-40B4-BE49-F238E27FC236}">
                <a16:creationId xmlns:a16="http://schemas.microsoft.com/office/drawing/2014/main" id="{78B2FF14-F99A-C42F-F0B0-087C62132944}"/>
              </a:ext>
            </a:extLst>
          </p:cNvPr>
          <p:cNvSpPr/>
          <p:nvPr/>
        </p:nvSpPr>
        <p:spPr>
          <a:xfrm>
            <a:off x="443693" y="5354782"/>
            <a:ext cx="1790302" cy="598291"/>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Charity &amp; Grants Manager</a:t>
            </a:r>
            <a:endParaRPr lang="en-GB" sz="1400" dirty="0"/>
          </a:p>
        </p:txBody>
      </p:sp>
      <p:sp>
        <p:nvSpPr>
          <p:cNvPr id="7" name="TextBox 6">
            <a:extLst>
              <a:ext uri="{FF2B5EF4-FFF2-40B4-BE49-F238E27FC236}">
                <a16:creationId xmlns:a16="http://schemas.microsoft.com/office/drawing/2014/main" id="{8EED6A08-0B76-604D-A6E7-1835132AA805}"/>
              </a:ext>
            </a:extLst>
          </p:cNvPr>
          <p:cNvSpPr txBox="1"/>
          <p:nvPr/>
        </p:nvSpPr>
        <p:spPr>
          <a:xfrm>
            <a:off x="2392472" y="5354782"/>
            <a:ext cx="6702380" cy="646331"/>
          </a:xfrm>
          <a:prstGeom prst="rect">
            <a:avLst/>
          </a:prstGeom>
          <a:noFill/>
        </p:spPr>
        <p:txBody>
          <a:bodyPr wrap="square" rtlCol="0">
            <a:spAutoFit/>
          </a:bodyPr>
          <a:lstStyle/>
          <a:p>
            <a:r>
              <a:rPr lang="en-GB" dirty="0"/>
              <a:t>We would like to recruit someone to focus on additional funding, CSR from corporates etc</a:t>
            </a:r>
          </a:p>
        </p:txBody>
      </p:sp>
      <p:sp>
        <p:nvSpPr>
          <p:cNvPr id="8" name="Rectangle 7">
            <a:extLst>
              <a:ext uri="{FF2B5EF4-FFF2-40B4-BE49-F238E27FC236}">
                <a16:creationId xmlns:a16="http://schemas.microsoft.com/office/drawing/2014/main" id="{27308265-F9AF-F635-7668-4DC64E30EB43}"/>
              </a:ext>
            </a:extLst>
          </p:cNvPr>
          <p:cNvSpPr/>
          <p:nvPr/>
        </p:nvSpPr>
        <p:spPr>
          <a:xfrm>
            <a:off x="452067" y="2703778"/>
            <a:ext cx="1781928" cy="568850"/>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Bar Stock &amp; Purchasing Manager</a:t>
            </a:r>
            <a:endParaRPr lang="en-GB" sz="1000" dirty="0"/>
          </a:p>
        </p:txBody>
      </p:sp>
      <p:sp>
        <p:nvSpPr>
          <p:cNvPr id="9" name="TextBox 8">
            <a:extLst>
              <a:ext uri="{FF2B5EF4-FFF2-40B4-BE49-F238E27FC236}">
                <a16:creationId xmlns:a16="http://schemas.microsoft.com/office/drawing/2014/main" id="{B075715F-16DC-CA44-D17A-CA44A38F2148}"/>
              </a:ext>
            </a:extLst>
          </p:cNvPr>
          <p:cNvSpPr txBox="1"/>
          <p:nvPr/>
        </p:nvSpPr>
        <p:spPr>
          <a:xfrm>
            <a:off x="2405496" y="2646144"/>
            <a:ext cx="6479261" cy="646331"/>
          </a:xfrm>
          <a:prstGeom prst="rect">
            <a:avLst/>
          </a:prstGeom>
          <a:noFill/>
        </p:spPr>
        <p:txBody>
          <a:bodyPr wrap="square" rtlCol="0">
            <a:spAutoFit/>
          </a:bodyPr>
          <a:lstStyle/>
          <a:p>
            <a:r>
              <a:rPr lang="en-GB" dirty="0"/>
              <a:t>We are seeking a volunteer to assist the Bar Team by ensuring the shed is fully stocked and organised prior to each event.</a:t>
            </a:r>
          </a:p>
        </p:txBody>
      </p:sp>
      <p:sp>
        <p:nvSpPr>
          <p:cNvPr id="10" name="Rectangle 9">
            <a:extLst>
              <a:ext uri="{FF2B5EF4-FFF2-40B4-BE49-F238E27FC236}">
                <a16:creationId xmlns:a16="http://schemas.microsoft.com/office/drawing/2014/main" id="{53604A6B-ADAC-6385-709E-EC4E56E4F7C8}"/>
              </a:ext>
            </a:extLst>
          </p:cNvPr>
          <p:cNvSpPr/>
          <p:nvPr/>
        </p:nvSpPr>
        <p:spPr>
          <a:xfrm>
            <a:off x="443693" y="4009276"/>
            <a:ext cx="1790302" cy="568850"/>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Secondhand Uniform Co-ordinator</a:t>
            </a:r>
            <a:endParaRPr lang="en-GB" sz="1400" dirty="0"/>
          </a:p>
        </p:txBody>
      </p:sp>
      <p:sp>
        <p:nvSpPr>
          <p:cNvPr id="11" name="TextBox 10">
            <a:extLst>
              <a:ext uri="{FF2B5EF4-FFF2-40B4-BE49-F238E27FC236}">
                <a16:creationId xmlns:a16="http://schemas.microsoft.com/office/drawing/2014/main" id="{5C0755D4-FF97-DED9-69E5-2937C481ECB1}"/>
              </a:ext>
            </a:extLst>
          </p:cNvPr>
          <p:cNvSpPr txBox="1"/>
          <p:nvPr/>
        </p:nvSpPr>
        <p:spPr>
          <a:xfrm>
            <a:off x="2405496" y="4002986"/>
            <a:ext cx="6820366" cy="646331"/>
          </a:xfrm>
          <a:prstGeom prst="rect">
            <a:avLst/>
          </a:prstGeom>
          <a:noFill/>
        </p:spPr>
        <p:txBody>
          <a:bodyPr wrap="square" rtlCol="0">
            <a:spAutoFit/>
          </a:bodyPr>
          <a:lstStyle/>
          <a:p>
            <a:r>
              <a:rPr lang="en-GB" dirty="0"/>
              <a:t>We’re looking for a coordinator for our second-hand uniform scheme, keeping it organised so families can access uniform all year-round</a:t>
            </a:r>
          </a:p>
        </p:txBody>
      </p:sp>
      <p:pic>
        <p:nvPicPr>
          <p:cNvPr id="12" name="Picture 11" descr="A logo for a school&#10;&#10;Description automatically generated">
            <a:extLst>
              <a:ext uri="{FF2B5EF4-FFF2-40B4-BE49-F238E27FC236}">
                <a16:creationId xmlns:a16="http://schemas.microsoft.com/office/drawing/2014/main" id="{E81BD152-0E4A-FBF8-C1E3-FA1B65EA54DA}"/>
              </a:ext>
            </a:extLst>
          </p:cNvPr>
          <p:cNvPicPr>
            <a:picLocks noChangeAspect="1"/>
          </p:cNvPicPr>
          <p:nvPr/>
        </p:nvPicPr>
        <p:blipFill>
          <a:blip r:embed="rId2"/>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2717015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1E2D5CD-E041-27D9-D77A-14C3AF90BC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831639-69EB-8661-8721-67E1F0587558}"/>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71B9F8BF-C64F-C9EE-9933-9068C9F8BCFD}"/>
              </a:ext>
            </a:extLst>
          </p:cNvPr>
          <p:cNvSpPr>
            <a:spLocks noGrp="1"/>
          </p:cNvSpPr>
          <p:nvPr>
            <p:ph idx="1"/>
          </p:nvPr>
        </p:nvSpPr>
        <p:spPr>
          <a:xfrm>
            <a:off x="457200" y="1405348"/>
            <a:ext cx="6190488" cy="4525963"/>
          </a:xfrm>
        </p:spPr>
        <p:txBody>
          <a:bodyPr>
            <a:normAutofit fontScale="775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chemeClr val="tx1">
                    <a:lumMod val="95000"/>
                    <a:lumOff val="5000"/>
                  </a:schemeClr>
                </a:solidFill>
              </a:rPr>
              <a:t>Current PTA events </a:t>
            </a:r>
          </a:p>
          <a:p>
            <a:pPr>
              <a:defRPr sz="1200">
                <a:solidFill>
                  <a:srgbClr val="666699"/>
                </a:solidFill>
              </a:defRPr>
            </a:pPr>
            <a:r>
              <a:rPr lang="en-US" sz="2400" dirty="0">
                <a:solidFill>
                  <a:schemeClr val="tx1">
                    <a:lumMod val="95000"/>
                    <a:lumOff val="5000"/>
                  </a:schemeClr>
                </a:solidFill>
              </a:rPr>
              <a:t>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rgbClr val="7030A0"/>
                </a:solidFill>
              </a:rPr>
              <a:t>How we spend the money!</a:t>
            </a:r>
          </a:p>
          <a:p>
            <a:pPr lvl="1">
              <a:defRPr sz="1200">
                <a:solidFill>
                  <a:srgbClr val="666699"/>
                </a:solidFill>
              </a:defRPr>
            </a:pPr>
            <a:r>
              <a:rPr lang="en-US" sz="2000" dirty="0">
                <a:solidFill>
                  <a:srgbClr val="7030A0"/>
                </a:solidFill>
              </a:rPr>
              <a:t>What we are funding this year</a:t>
            </a:r>
          </a:p>
          <a:p>
            <a:pPr lvl="1">
              <a:defRPr sz="1200">
                <a:solidFill>
                  <a:srgbClr val="666699"/>
                </a:solidFill>
              </a:defRPr>
            </a:pPr>
            <a:r>
              <a:rPr lang="en-US" sz="2000" dirty="0">
                <a:solidFill>
                  <a:srgbClr val="7030A0"/>
                </a:solidFill>
              </a:rPr>
              <a:t>Big Asks</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43CED7CC-6A3C-319E-1290-BA65379ABFBA}"/>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24B23F54-7CBF-18B4-B5BD-8A1E131E6617}"/>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19E3AC92-D7E5-401A-7287-E2B32D9A4DC1}"/>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1391023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0997F01-7AE9-C30F-5342-46865EAEBA5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91F4AF-F3B2-F6E0-ED99-7A37EDFABAD7}"/>
              </a:ext>
            </a:extLst>
          </p:cNvPr>
          <p:cNvSpPr>
            <a:spLocks noGrp="1"/>
          </p:cNvSpPr>
          <p:nvPr>
            <p:ph idx="1"/>
          </p:nvPr>
        </p:nvSpPr>
        <p:spPr/>
        <p:txBody>
          <a:bodyPr>
            <a:normAutofit fontScale="92500" lnSpcReduction="10000"/>
          </a:bodyPr>
          <a:lstStyle/>
          <a:p>
            <a:pPr>
              <a:defRPr sz="1200">
                <a:solidFill>
                  <a:srgbClr val="666699"/>
                </a:solidFill>
              </a:defRPr>
            </a:pPr>
            <a:r>
              <a:rPr lang="en-US" sz="2400" dirty="0">
                <a:solidFill>
                  <a:schemeClr val="tx1">
                    <a:lumMod val="95000"/>
                    <a:lumOff val="5000"/>
                  </a:schemeClr>
                </a:solidFill>
              </a:rPr>
              <a:t>Each September we send RFF (Request for Funding) forms to the school to be circulated to all staff</a:t>
            </a:r>
          </a:p>
          <a:p>
            <a:pPr>
              <a:defRPr sz="1200">
                <a:solidFill>
                  <a:srgbClr val="666699"/>
                </a:solidFill>
              </a:defRPr>
            </a:pPr>
            <a:r>
              <a:rPr lang="en-US" sz="2400" dirty="0">
                <a:solidFill>
                  <a:schemeClr val="tx1">
                    <a:lumMod val="95000"/>
                    <a:lumOff val="5000"/>
                  </a:schemeClr>
                </a:solidFill>
              </a:rPr>
              <a:t>Every member of staff can make a request to aid their department, no request is too big or too small!</a:t>
            </a:r>
          </a:p>
          <a:p>
            <a:pPr>
              <a:defRPr sz="1200">
                <a:solidFill>
                  <a:srgbClr val="666699"/>
                </a:solidFill>
              </a:defRPr>
            </a:pPr>
            <a:r>
              <a:rPr lang="en-US" sz="2400" dirty="0">
                <a:solidFill>
                  <a:schemeClr val="tx1">
                    <a:lumMod val="95000"/>
                    <a:lumOff val="5000"/>
                  </a:schemeClr>
                </a:solidFill>
              </a:rPr>
              <a:t>The forms are returned to the FONS committee end of September and are evaluated against our constitution</a:t>
            </a:r>
          </a:p>
          <a:p>
            <a:pPr>
              <a:defRPr sz="1200">
                <a:solidFill>
                  <a:srgbClr val="666699"/>
                </a:solidFill>
              </a:defRPr>
            </a:pPr>
            <a:r>
              <a:rPr lang="en-US" sz="2400" dirty="0">
                <a:solidFill>
                  <a:schemeClr val="tx1">
                    <a:lumMod val="95000"/>
                    <a:lumOff val="5000"/>
                  </a:schemeClr>
                </a:solidFill>
              </a:rPr>
              <a:t>2024-2025 we funded all but one project (too niche, too expensive)</a:t>
            </a:r>
          </a:p>
          <a:p>
            <a:pPr>
              <a:defRPr sz="1200">
                <a:solidFill>
                  <a:srgbClr val="666699"/>
                </a:solidFill>
              </a:defRPr>
            </a:pPr>
            <a:r>
              <a:rPr lang="en-US" sz="2400" dirty="0">
                <a:solidFill>
                  <a:schemeClr val="tx1">
                    <a:lumMod val="95000"/>
                    <a:lumOff val="5000"/>
                  </a:schemeClr>
                </a:solidFill>
              </a:rPr>
              <a:t>We then notify staff if their bid is approved or declined (and why), or get more detail, or in some cases just help with ideas as to how to get more funding </a:t>
            </a:r>
            <a:r>
              <a:rPr lang="en-US" sz="2400" dirty="0" err="1">
                <a:solidFill>
                  <a:schemeClr val="tx1">
                    <a:lumMod val="95000"/>
                    <a:lumOff val="5000"/>
                  </a:schemeClr>
                </a:solidFill>
              </a:rPr>
              <a:t>eg</a:t>
            </a:r>
            <a:r>
              <a:rPr lang="en-US" sz="2400" dirty="0">
                <a:solidFill>
                  <a:schemeClr val="tx1">
                    <a:lumMod val="95000"/>
                    <a:lumOff val="5000"/>
                  </a:schemeClr>
                </a:solidFill>
              </a:rPr>
              <a:t> STEM Robotics Team</a:t>
            </a:r>
          </a:p>
          <a:p>
            <a:pPr>
              <a:defRPr sz="1200">
                <a:solidFill>
                  <a:srgbClr val="666699"/>
                </a:solidFill>
              </a:defRPr>
            </a:pPr>
            <a:r>
              <a:rPr lang="en-US" sz="2400" dirty="0">
                <a:solidFill>
                  <a:schemeClr val="tx1">
                    <a:lumMod val="95000"/>
                    <a:lumOff val="5000"/>
                  </a:schemeClr>
                </a:solidFill>
              </a:rPr>
              <a:t>This year we have already funded a few projects from money in the bank account but most funding starts post Christmas after we have events in November and December. </a:t>
            </a:r>
          </a:p>
          <a:p>
            <a:pPr>
              <a:defRPr sz="1200">
                <a:solidFill>
                  <a:srgbClr val="666699"/>
                </a:solidFill>
              </a:defRPr>
            </a:pPr>
            <a:endParaRPr sz="2400" dirty="0">
              <a:solidFill>
                <a:schemeClr val="tx1">
                  <a:lumMod val="95000"/>
                  <a:lumOff val="5000"/>
                </a:schemeClr>
              </a:solidFill>
            </a:endParaRPr>
          </a:p>
        </p:txBody>
      </p:sp>
      <p:sp>
        <p:nvSpPr>
          <p:cNvPr id="6" name="Content Placeholder 2">
            <a:extLst>
              <a:ext uri="{FF2B5EF4-FFF2-40B4-BE49-F238E27FC236}">
                <a16:creationId xmlns:a16="http://schemas.microsoft.com/office/drawing/2014/main" id="{7657FF2C-664A-ED60-48F6-362601D58543}"/>
              </a:ext>
            </a:extLst>
          </p:cNvPr>
          <p:cNvSpPr txBox="1">
            <a:spLocks/>
          </p:cNvSpPr>
          <p:nvPr/>
        </p:nvSpPr>
        <p:spPr>
          <a:xfrm>
            <a:off x="609600" y="1752600"/>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endParaRPr lang="en-US" sz="2400" dirty="0">
              <a:solidFill>
                <a:srgbClr val="666699"/>
              </a:solidFill>
            </a:endParaRPr>
          </a:p>
        </p:txBody>
      </p:sp>
      <p:sp>
        <p:nvSpPr>
          <p:cNvPr id="7" name="Rectangle 6">
            <a:extLst>
              <a:ext uri="{FF2B5EF4-FFF2-40B4-BE49-F238E27FC236}">
                <a16:creationId xmlns:a16="http://schemas.microsoft.com/office/drawing/2014/main" id="{06D1096D-F93A-9513-A36B-31153F91BE72}"/>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itle 1">
            <a:extLst>
              <a:ext uri="{FF2B5EF4-FFF2-40B4-BE49-F238E27FC236}">
                <a16:creationId xmlns:a16="http://schemas.microsoft.com/office/drawing/2014/main" id="{A8400619-C71D-0C12-B997-167E02B27870}"/>
              </a:ext>
            </a:extLst>
          </p:cNvPr>
          <p:cNvSpPr txBox="1">
            <a:spLocks/>
          </p:cNvSpPr>
          <p:nvPr/>
        </p:nvSpPr>
        <p:spPr>
          <a:xfrm>
            <a:off x="122707" y="402608"/>
            <a:ext cx="8229600" cy="65845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sz="3600" b="1">
                <a:solidFill>
                  <a:srgbClr val="666699"/>
                </a:solidFill>
              </a:defRPr>
            </a:pPr>
            <a:r>
              <a:rPr lang="en-US" sz="3600" b="1" dirty="0">
                <a:solidFill>
                  <a:schemeClr val="tx1">
                    <a:lumMod val="95000"/>
                    <a:lumOff val="5000"/>
                  </a:schemeClr>
                </a:solidFill>
              </a:rPr>
              <a:t>How we spend the money!</a:t>
            </a:r>
          </a:p>
        </p:txBody>
      </p:sp>
      <p:pic>
        <p:nvPicPr>
          <p:cNvPr id="2" name="Picture 1" descr="A logo for a school&#10;&#10;Description automatically generated">
            <a:extLst>
              <a:ext uri="{FF2B5EF4-FFF2-40B4-BE49-F238E27FC236}">
                <a16:creationId xmlns:a16="http://schemas.microsoft.com/office/drawing/2014/main" id="{81762607-7B2B-D80F-2E0A-30459A5D8C19}"/>
              </a:ext>
            </a:extLst>
          </p:cNvPr>
          <p:cNvPicPr>
            <a:picLocks noChangeAspect="1"/>
          </p:cNvPicPr>
          <p:nvPr/>
        </p:nvPicPr>
        <p:blipFill>
          <a:blip r:embed="rId2"/>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14759101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2994" y="1600200"/>
            <a:ext cx="3293806" cy="4525963"/>
          </a:xfrm>
        </p:spPr>
        <p:txBody>
          <a:bodyPr>
            <a:normAutofit/>
          </a:bodyPr>
          <a:lstStyle/>
          <a:p>
            <a:pPr marL="0" indent="0">
              <a:buNone/>
              <a:defRPr sz="1200">
                <a:solidFill>
                  <a:srgbClr val="666699"/>
                </a:solidFill>
              </a:defRPr>
            </a:pPr>
            <a:endParaRPr lang="en-US" sz="2400" dirty="0"/>
          </a:p>
          <a:p>
            <a:pPr marL="0" indent="0">
              <a:buNone/>
              <a:defRPr sz="1200">
                <a:solidFill>
                  <a:srgbClr val="666699"/>
                </a:solidFill>
              </a:defRPr>
            </a:pPr>
            <a:endParaRPr sz="2400" dirty="0"/>
          </a:p>
        </p:txBody>
      </p:sp>
      <p:sp>
        <p:nvSpPr>
          <p:cNvPr id="6" name="Content Placeholder 2">
            <a:extLst>
              <a:ext uri="{FF2B5EF4-FFF2-40B4-BE49-F238E27FC236}">
                <a16:creationId xmlns:a16="http://schemas.microsoft.com/office/drawing/2014/main" id="{B43F9CA0-F3EA-938B-E343-B222EE5B41ED}"/>
              </a:ext>
            </a:extLst>
          </p:cNvPr>
          <p:cNvSpPr txBox="1">
            <a:spLocks/>
          </p:cNvSpPr>
          <p:nvPr/>
        </p:nvSpPr>
        <p:spPr>
          <a:xfrm>
            <a:off x="609600" y="1752600"/>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endParaRPr lang="en-US" sz="2400" dirty="0">
              <a:solidFill>
                <a:srgbClr val="666699"/>
              </a:solidFill>
            </a:endParaRPr>
          </a:p>
        </p:txBody>
      </p:sp>
      <p:pic>
        <p:nvPicPr>
          <p:cNvPr id="8" name="Picture 7" descr="A screenshot of a website&#10;&#10;AI-generated content may be incorrect.">
            <a:extLst>
              <a:ext uri="{FF2B5EF4-FFF2-40B4-BE49-F238E27FC236}">
                <a16:creationId xmlns:a16="http://schemas.microsoft.com/office/drawing/2014/main" id="{4575BE63-47A3-EE06-C429-A268F696F000}"/>
              </a:ext>
            </a:extLst>
          </p:cNvPr>
          <p:cNvPicPr>
            <a:picLocks noChangeAspect="1"/>
          </p:cNvPicPr>
          <p:nvPr/>
        </p:nvPicPr>
        <p:blipFill>
          <a:blip r:embed="rId2"/>
          <a:stretch>
            <a:fillRect/>
          </a:stretch>
        </p:blipFill>
        <p:spPr>
          <a:xfrm>
            <a:off x="406196" y="19045"/>
            <a:ext cx="4480435" cy="6338108"/>
          </a:xfrm>
          <a:prstGeom prst="rect">
            <a:avLst/>
          </a:prstGeom>
        </p:spPr>
      </p:pic>
      <p:sp>
        <p:nvSpPr>
          <p:cNvPr id="9" name="Rectangle 8">
            <a:extLst>
              <a:ext uri="{FF2B5EF4-FFF2-40B4-BE49-F238E27FC236}">
                <a16:creationId xmlns:a16="http://schemas.microsoft.com/office/drawing/2014/main" id="{04515038-6CE6-84ED-83F1-A734A019B867}"/>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FA1BAD2D-A203-62F5-C574-72264D4694B9}"/>
              </a:ext>
            </a:extLst>
          </p:cNvPr>
          <p:cNvPicPr>
            <a:picLocks noChangeAspect="1"/>
          </p:cNvPicPr>
          <p:nvPr/>
        </p:nvPicPr>
        <p:blipFill>
          <a:blip r:embed="rId3"/>
          <a:stretch>
            <a:fillRect/>
          </a:stretch>
        </p:blipFill>
        <p:spPr>
          <a:xfrm>
            <a:off x="8693217" y="6426905"/>
            <a:ext cx="459927" cy="459927"/>
          </a:xfrm>
          <a:prstGeom prst="rect">
            <a:avLst/>
          </a:prstGeom>
        </p:spPr>
      </p:pic>
      <p:pic>
        <p:nvPicPr>
          <p:cNvPr id="11" name="Picture 10">
            <a:extLst>
              <a:ext uri="{FF2B5EF4-FFF2-40B4-BE49-F238E27FC236}">
                <a16:creationId xmlns:a16="http://schemas.microsoft.com/office/drawing/2014/main" id="{BFB06561-5C3C-0E76-CD5C-567FD5D1C7AB}"/>
              </a:ext>
            </a:extLst>
          </p:cNvPr>
          <p:cNvPicPr>
            <a:picLocks noChangeAspect="1"/>
          </p:cNvPicPr>
          <p:nvPr/>
        </p:nvPicPr>
        <p:blipFill>
          <a:blip r:embed="rId4"/>
          <a:stretch>
            <a:fillRect/>
          </a:stretch>
        </p:blipFill>
        <p:spPr>
          <a:xfrm>
            <a:off x="5011859" y="55621"/>
            <a:ext cx="3293806" cy="5941310"/>
          </a:xfrm>
          <a:prstGeom prst="rect">
            <a:avLst/>
          </a:prstGeom>
        </p:spPr>
      </p:pic>
    </p:spTree>
    <p:extLst>
      <p:ext uri="{BB962C8B-B14F-4D97-AF65-F5344CB8AC3E}">
        <p14:creationId xmlns:p14="http://schemas.microsoft.com/office/powerpoint/2010/main" val="29812471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8F7BD-BE00-2DB7-E04A-E9677990E9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3891AB-D189-3BA8-06E3-A06D04D5FFEC}"/>
              </a:ext>
            </a:extLst>
          </p:cNvPr>
          <p:cNvSpPr>
            <a:spLocks noGrp="1"/>
          </p:cNvSpPr>
          <p:nvPr>
            <p:ph type="title"/>
          </p:nvPr>
        </p:nvSpPr>
        <p:spPr>
          <a:xfrm>
            <a:off x="825910" y="195980"/>
            <a:ext cx="7708490" cy="610266"/>
          </a:xfrm>
        </p:spPr>
        <p:txBody>
          <a:bodyPr>
            <a:normAutofit fontScale="90000"/>
          </a:bodyPr>
          <a:lstStyle/>
          <a:p>
            <a:pPr>
              <a:defRPr sz="3600" b="1">
                <a:solidFill>
                  <a:srgbClr val="666699"/>
                </a:solidFill>
              </a:defRPr>
            </a:pPr>
            <a:r>
              <a:rPr lang="en-US" dirty="0">
                <a:solidFill>
                  <a:schemeClr val="tx1">
                    <a:lumMod val="95000"/>
                    <a:lumOff val="5000"/>
                  </a:schemeClr>
                </a:solidFill>
              </a:rPr>
              <a:t>What we are looking to fund this year</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9A1CF06-4516-31BB-1F90-4445864E61FF}"/>
              </a:ext>
            </a:extLst>
          </p:cNvPr>
          <p:cNvSpPr>
            <a:spLocks noGrp="1"/>
          </p:cNvSpPr>
          <p:nvPr>
            <p:ph idx="1"/>
          </p:nvPr>
        </p:nvSpPr>
        <p:spPr>
          <a:xfrm>
            <a:off x="3151239" y="3343275"/>
            <a:ext cx="3293806" cy="4525963"/>
          </a:xfrm>
        </p:spPr>
        <p:txBody>
          <a:bodyPr>
            <a:normAutofit/>
          </a:bodyPr>
          <a:lstStyle/>
          <a:p>
            <a:pPr marL="0" indent="0">
              <a:buNone/>
              <a:defRPr sz="1200">
                <a:solidFill>
                  <a:srgbClr val="666699"/>
                </a:solidFill>
              </a:defRPr>
            </a:pPr>
            <a:endParaRPr lang="en-US" sz="2400" dirty="0"/>
          </a:p>
          <a:p>
            <a:pPr marL="0" indent="0">
              <a:buNone/>
              <a:defRPr sz="1200">
                <a:solidFill>
                  <a:srgbClr val="666699"/>
                </a:solidFill>
              </a:defRPr>
            </a:pPr>
            <a:endParaRPr sz="2400" dirty="0"/>
          </a:p>
        </p:txBody>
      </p:sp>
      <p:sp>
        <p:nvSpPr>
          <p:cNvPr id="6" name="Content Placeholder 2">
            <a:extLst>
              <a:ext uri="{FF2B5EF4-FFF2-40B4-BE49-F238E27FC236}">
                <a16:creationId xmlns:a16="http://schemas.microsoft.com/office/drawing/2014/main" id="{909A55AD-7455-6A4E-834C-A7BDD21C7ACC}"/>
              </a:ext>
            </a:extLst>
          </p:cNvPr>
          <p:cNvSpPr txBox="1">
            <a:spLocks/>
          </p:cNvSpPr>
          <p:nvPr/>
        </p:nvSpPr>
        <p:spPr>
          <a:xfrm>
            <a:off x="609600" y="1752600"/>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endParaRPr lang="en-US" sz="2400" dirty="0">
              <a:solidFill>
                <a:srgbClr val="666699"/>
              </a:solidFill>
            </a:endParaRPr>
          </a:p>
        </p:txBody>
      </p:sp>
      <p:sp>
        <p:nvSpPr>
          <p:cNvPr id="9" name="Rectangle 8">
            <a:extLst>
              <a:ext uri="{FF2B5EF4-FFF2-40B4-BE49-F238E27FC236}">
                <a16:creationId xmlns:a16="http://schemas.microsoft.com/office/drawing/2014/main" id="{530D85C9-2AD3-EE23-0AE6-4FBDC4CC0E14}"/>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itle 1">
            <a:extLst>
              <a:ext uri="{FF2B5EF4-FFF2-40B4-BE49-F238E27FC236}">
                <a16:creationId xmlns:a16="http://schemas.microsoft.com/office/drawing/2014/main" id="{8C7A67B8-AAF5-6BDF-0E96-79B8D3AA2700}"/>
              </a:ext>
            </a:extLst>
          </p:cNvPr>
          <p:cNvSpPr txBox="1">
            <a:spLocks/>
          </p:cNvSpPr>
          <p:nvPr/>
        </p:nvSpPr>
        <p:spPr>
          <a:xfrm>
            <a:off x="368709" y="553961"/>
            <a:ext cx="8406582" cy="1298524"/>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defRPr sz="3600" b="1">
                <a:solidFill>
                  <a:srgbClr val="666699"/>
                </a:solidFill>
              </a:defRPr>
            </a:pPr>
            <a:r>
              <a:rPr lang="en-GB" sz="2000" b="1" dirty="0">
                <a:solidFill>
                  <a:schemeClr val="tx1">
                    <a:lumMod val="95000"/>
                    <a:lumOff val="5000"/>
                  </a:schemeClr>
                </a:solidFill>
              </a:rPr>
              <a:t>We have asked all departments for their wish list! Here are some of the asks:</a:t>
            </a:r>
          </a:p>
        </p:txBody>
      </p:sp>
      <p:pic>
        <p:nvPicPr>
          <p:cNvPr id="7" name="Picture 6" descr="A tennis rackets and balls&#10;&#10;AI-generated content may be incorrect.">
            <a:extLst>
              <a:ext uri="{FF2B5EF4-FFF2-40B4-BE49-F238E27FC236}">
                <a16:creationId xmlns:a16="http://schemas.microsoft.com/office/drawing/2014/main" id="{9F7D7B9D-BF93-6D76-2FE1-FE578393541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57201" y="2034248"/>
            <a:ext cx="2012879" cy="1342574"/>
          </a:xfrm>
          <a:prstGeom prst="rect">
            <a:avLst/>
          </a:prstGeom>
        </p:spPr>
      </p:pic>
      <p:pic>
        <p:nvPicPr>
          <p:cNvPr id="1026" name="Picture 2" descr="Best Professional Canon Cameras That ...">
            <a:extLst>
              <a:ext uri="{FF2B5EF4-FFF2-40B4-BE49-F238E27FC236}">
                <a16:creationId xmlns:a16="http://schemas.microsoft.com/office/drawing/2014/main" id="{273BDB9F-B3B9-916B-A09C-2341687B148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863" r="11113"/>
          <a:stretch>
            <a:fillRect/>
          </a:stretch>
        </p:blipFill>
        <p:spPr bwMode="auto">
          <a:xfrm>
            <a:off x="3776219" y="4342976"/>
            <a:ext cx="1122179" cy="9449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inja Foodi 3-in-1 Hand Blender, Mixer &amp; Chopper CI100UK - Hand Blenders">
            <a:extLst>
              <a:ext uri="{FF2B5EF4-FFF2-40B4-BE49-F238E27FC236}">
                <a16:creationId xmlns:a16="http://schemas.microsoft.com/office/drawing/2014/main" id="{391E8F9F-F0FA-624B-BFF8-575CF014BF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1209" y="1706435"/>
            <a:ext cx="1598576" cy="159857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9AA8A8E6-0884-57E3-F9F6-89DF6EA79378}"/>
              </a:ext>
            </a:extLst>
          </p:cNvPr>
          <p:cNvPicPr>
            <a:picLocks noChangeAspect="1"/>
          </p:cNvPicPr>
          <p:nvPr/>
        </p:nvPicPr>
        <p:blipFill>
          <a:blip r:embed="rId6"/>
          <a:stretch>
            <a:fillRect/>
          </a:stretch>
        </p:blipFill>
        <p:spPr>
          <a:xfrm>
            <a:off x="5977677" y="1978499"/>
            <a:ext cx="2012879" cy="1396352"/>
          </a:xfrm>
          <a:prstGeom prst="rect">
            <a:avLst/>
          </a:prstGeom>
        </p:spPr>
      </p:pic>
      <p:pic>
        <p:nvPicPr>
          <p:cNvPr id="1032" name="Picture 8" descr="VonHaus Garden Tools Set 15pc, Heavy Duty Gardening Hand Tool Kit, Steel &amp; Wooden Tools, Portable Bag, Gift for Men &amp; Women">
            <a:extLst>
              <a:ext uri="{FF2B5EF4-FFF2-40B4-BE49-F238E27FC236}">
                <a16:creationId xmlns:a16="http://schemas.microsoft.com/office/drawing/2014/main" id="{E52C341F-E0AB-CD2E-64B6-86452FBF77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96412" y="4101875"/>
            <a:ext cx="1186073" cy="118607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0A73983-29CF-7CCC-DB63-D74AC64A513A}"/>
              </a:ext>
            </a:extLst>
          </p:cNvPr>
          <p:cNvPicPr>
            <a:picLocks noChangeAspect="1"/>
          </p:cNvPicPr>
          <p:nvPr/>
        </p:nvPicPr>
        <p:blipFill>
          <a:blip r:embed="rId8"/>
          <a:stretch>
            <a:fillRect/>
          </a:stretch>
        </p:blipFill>
        <p:spPr>
          <a:xfrm>
            <a:off x="232931" y="4034446"/>
            <a:ext cx="965179" cy="1203387"/>
          </a:xfrm>
          <a:prstGeom prst="rect">
            <a:avLst/>
          </a:prstGeom>
        </p:spPr>
      </p:pic>
      <p:pic>
        <p:nvPicPr>
          <p:cNvPr id="17" name="Picture 16">
            <a:extLst>
              <a:ext uri="{FF2B5EF4-FFF2-40B4-BE49-F238E27FC236}">
                <a16:creationId xmlns:a16="http://schemas.microsoft.com/office/drawing/2014/main" id="{12DEED7D-97FA-FF64-E15E-BA83222C78C0}"/>
              </a:ext>
            </a:extLst>
          </p:cNvPr>
          <p:cNvPicPr>
            <a:picLocks noChangeAspect="1"/>
          </p:cNvPicPr>
          <p:nvPr/>
        </p:nvPicPr>
        <p:blipFill>
          <a:blip r:embed="rId9"/>
          <a:srcRect l="3986" r="23831"/>
          <a:stretch>
            <a:fillRect/>
          </a:stretch>
        </p:blipFill>
        <p:spPr>
          <a:xfrm>
            <a:off x="1510600" y="4212727"/>
            <a:ext cx="1049328" cy="1440413"/>
          </a:xfrm>
          <a:prstGeom prst="rect">
            <a:avLst/>
          </a:prstGeom>
        </p:spPr>
      </p:pic>
      <p:pic>
        <p:nvPicPr>
          <p:cNvPr id="5" name="Picture 4" descr="A logo for a school&#10;&#10;Description automatically generated">
            <a:extLst>
              <a:ext uri="{FF2B5EF4-FFF2-40B4-BE49-F238E27FC236}">
                <a16:creationId xmlns:a16="http://schemas.microsoft.com/office/drawing/2014/main" id="{0450B431-B30B-C51C-44EF-91ACCAA3BF56}"/>
              </a:ext>
            </a:extLst>
          </p:cNvPr>
          <p:cNvPicPr>
            <a:picLocks noChangeAspect="1"/>
          </p:cNvPicPr>
          <p:nvPr/>
        </p:nvPicPr>
        <p:blipFill>
          <a:blip r:embed="rId10"/>
          <a:stretch>
            <a:fillRect/>
          </a:stretch>
        </p:blipFill>
        <p:spPr>
          <a:xfrm>
            <a:off x="8693217" y="6426905"/>
            <a:ext cx="459927" cy="459927"/>
          </a:xfrm>
          <a:prstGeom prst="rect">
            <a:avLst/>
          </a:prstGeom>
        </p:spPr>
      </p:pic>
      <p:sp>
        <p:nvSpPr>
          <p:cNvPr id="8" name="TextBox 7">
            <a:extLst>
              <a:ext uri="{FF2B5EF4-FFF2-40B4-BE49-F238E27FC236}">
                <a16:creationId xmlns:a16="http://schemas.microsoft.com/office/drawing/2014/main" id="{B4DFDF23-5640-DDEA-3C04-2B7E135DE6DF}"/>
              </a:ext>
            </a:extLst>
          </p:cNvPr>
          <p:cNvSpPr txBox="1"/>
          <p:nvPr/>
        </p:nvSpPr>
        <p:spPr>
          <a:xfrm>
            <a:off x="5970807" y="1401306"/>
            <a:ext cx="2563593" cy="646331"/>
          </a:xfrm>
          <a:prstGeom prst="rect">
            <a:avLst/>
          </a:prstGeom>
          <a:noFill/>
        </p:spPr>
        <p:txBody>
          <a:bodyPr wrap="square" rtlCol="0">
            <a:spAutoFit/>
          </a:bodyPr>
          <a:lstStyle/>
          <a:p>
            <a:r>
              <a:rPr lang="en-US" dirty="0">
                <a:solidFill>
                  <a:srgbClr val="FF0000"/>
                </a:solidFill>
              </a:rPr>
              <a:t>MORE SEN AND VISUAL ARTS LAPTOPS!</a:t>
            </a:r>
            <a:endParaRPr lang="en-GB" dirty="0">
              <a:solidFill>
                <a:srgbClr val="FF0000"/>
              </a:solidFill>
            </a:endParaRPr>
          </a:p>
        </p:txBody>
      </p:sp>
      <p:sp>
        <p:nvSpPr>
          <p:cNvPr id="11" name="TextBox 10">
            <a:extLst>
              <a:ext uri="{FF2B5EF4-FFF2-40B4-BE49-F238E27FC236}">
                <a16:creationId xmlns:a16="http://schemas.microsoft.com/office/drawing/2014/main" id="{EA53C94C-05C5-6F02-853A-841740030621}"/>
              </a:ext>
            </a:extLst>
          </p:cNvPr>
          <p:cNvSpPr txBox="1"/>
          <p:nvPr/>
        </p:nvSpPr>
        <p:spPr>
          <a:xfrm>
            <a:off x="359081" y="1411791"/>
            <a:ext cx="2814112" cy="646331"/>
          </a:xfrm>
          <a:prstGeom prst="rect">
            <a:avLst/>
          </a:prstGeom>
          <a:noFill/>
        </p:spPr>
        <p:txBody>
          <a:bodyPr wrap="square" rtlCol="0">
            <a:spAutoFit/>
          </a:bodyPr>
          <a:lstStyle/>
          <a:p>
            <a:r>
              <a:rPr lang="en-US" dirty="0">
                <a:solidFill>
                  <a:srgbClr val="FF0000"/>
                </a:solidFill>
              </a:rPr>
              <a:t>PICKLEBALL TENNIS AND SPORTS EQUIPMENT</a:t>
            </a:r>
            <a:endParaRPr lang="en-GB" dirty="0">
              <a:solidFill>
                <a:srgbClr val="FF0000"/>
              </a:solidFill>
            </a:endParaRPr>
          </a:p>
        </p:txBody>
      </p:sp>
      <p:sp>
        <p:nvSpPr>
          <p:cNvPr id="12" name="TextBox 11">
            <a:extLst>
              <a:ext uri="{FF2B5EF4-FFF2-40B4-BE49-F238E27FC236}">
                <a16:creationId xmlns:a16="http://schemas.microsoft.com/office/drawing/2014/main" id="{993A36BC-2857-9552-7A48-F6A4DC8D6517}"/>
              </a:ext>
            </a:extLst>
          </p:cNvPr>
          <p:cNvSpPr txBox="1"/>
          <p:nvPr/>
        </p:nvSpPr>
        <p:spPr>
          <a:xfrm>
            <a:off x="2948070" y="1411791"/>
            <a:ext cx="2814112" cy="646331"/>
          </a:xfrm>
          <a:prstGeom prst="rect">
            <a:avLst/>
          </a:prstGeom>
          <a:noFill/>
        </p:spPr>
        <p:txBody>
          <a:bodyPr wrap="square" rtlCol="0">
            <a:spAutoFit/>
          </a:bodyPr>
          <a:lstStyle/>
          <a:p>
            <a:r>
              <a:rPr lang="en-US" dirty="0">
                <a:solidFill>
                  <a:srgbClr val="FF0000"/>
                </a:solidFill>
              </a:rPr>
              <a:t>FOOD TECH EQUIPMENT UPDATES</a:t>
            </a:r>
            <a:endParaRPr lang="en-GB" dirty="0">
              <a:solidFill>
                <a:srgbClr val="FF0000"/>
              </a:solidFill>
            </a:endParaRPr>
          </a:p>
        </p:txBody>
      </p:sp>
      <p:sp>
        <p:nvSpPr>
          <p:cNvPr id="14" name="TextBox 13">
            <a:extLst>
              <a:ext uri="{FF2B5EF4-FFF2-40B4-BE49-F238E27FC236}">
                <a16:creationId xmlns:a16="http://schemas.microsoft.com/office/drawing/2014/main" id="{57F60EA7-95BB-E48A-961E-87786D86D06F}"/>
              </a:ext>
            </a:extLst>
          </p:cNvPr>
          <p:cNvSpPr txBox="1"/>
          <p:nvPr/>
        </p:nvSpPr>
        <p:spPr>
          <a:xfrm>
            <a:off x="5914401" y="3446031"/>
            <a:ext cx="2860890" cy="646331"/>
          </a:xfrm>
          <a:prstGeom prst="rect">
            <a:avLst/>
          </a:prstGeom>
          <a:noFill/>
        </p:spPr>
        <p:txBody>
          <a:bodyPr wrap="square" rtlCol="0">
            <a:spAutoFit/>
          </a:bodyPr>
          <a:lstStyle/>
          <a:p>
            <a:r>
              <a:rPr lang="en-US" dirty="0">
                <a:solidFill>
                  <a:srgbClr val="FF0000"/>
                </a:solidFill>
              </a:rPr>
              <a:t>MORE GARDENING EQUIPMENT</a:t>
            </a:r>
            <a:endParaRPr lang="en-GB" dirty="0">
              <a:solidFill>
                <a:srgbClr val="FF0000"/>
              </a:solidFill>
            </a:endParaRPr>
          </a:p>
        </p:txBody>
      </p:sp>
      <p:sp>
        <p:nvSpPr>
          <p:cNvPr id="15" name="TextBox 14">
            <a:extLst>
              <a:ext uri="{FF2B5EF4-FFF2-40B4-BE49-F238E27FC236}">
                <a16:creationId xmlns:a16="http://schemas.microsoft.com/office/drawing/2014/main" id="{715E8D08-505A-48A1-640A-23021BCEBB22}"/>
              </a:ext>
            </a:extLst>
          </p:cNvPr>
          <p:cNvSpPr txBox="1"/>
          <p:nvPr/>
        </p:nvSpPr>
        <p:spPr>
          <a:xfrm>
            <a:off x="2948070" y="3480478"/>
            <a:ext cx="3142420" cy="923330"/>
          </a:xfrm>
          <a:prstGeom prst="rect">
            <a:avLst/>
          </a:prstGeom>
          <a:noFill/>
        </p:spPr>
        <p:txBody>
          <a:bodyPr wrap="square" rtlCol="0">
            <a:spAutoFit/>
          </a:bodyPr>
          <a:lstStyle/>
          <a:p>
            <a:r>
              <a:rPr lang="en-US" dirty="0">
                <a:solidFill>
                  <a:srgbClr val="FF0000"/>
                </a:solidFill>
              </a:rPr>
              <a:t>MORE CAMERAS, A SCANNER, ADDITIONAL TEXTILES AND </a:t>
            </a:r>
          </a:p>
          <a:p>
            <a:r>
              <a:rPr lang="en-US" dirty="0">
                <a:solidFill>
                  <a:srgbClr val="FF0000"/>
                </a:solidFill>
              </a:rPr>
              <a:t>ART RESOURCES</a:t>
            </a:r>
            <a:endParaRPr lang="en-GB" dirty="0">
              <a:solidFill>
                <a:srgbClr val="FF0000"/>
              </a:solidFill>
            </a:endParaRPr>
          </a:p>
        </p:txBody>
      </p:sp>
      <p:sp>
        <p:nvSpPr>
          <p:cNvPr id="16" name="TextBox 15">
            <a:extLst>
              <a:ext uri="{FF2B5EF4-FFF2-40B4-BE49-F238E27FC236}">
                <a16:creationId xmlns:a16="http://schemas.microsoft.com/office/drawing/2014/main" id="{F165369E-0F00-71E2-C20F-25F1FED1EC32}"/>
              </a:ext>
            </a:extLst>
          </p:cNvPr>
          <p:cNvSpPr txBox="1"/>
          <p:nvPr/>
        </p:nvSpPr>
        <p:spPr>
          <a:xfrm>
            <a:off x="342215" y="3514045"/>
            <a:ext cx="2860890" cy="369332"/>
          </a:xfrm>
          <a:prstGeom prst="rect">
            <a:avLst/>
          </a:prstGeom>
          <a:noFill/>
        </p:spPr>
        <p:txBody>
          <a:bodyPr wrap="square" rtlCol="0">
            <a:spAutoFit/>
          </a:bodyPr>
          <a:lstStyle/>
          <a:p>
            <a:r>
              <a:rPr lang="en-US" dirty="0">
                <a:solidFill>
                  <a:srgbClr val="FF0000"/>
                </a:solidFill>
              </a:rPr>
              <a:t>SCIENCE KIT FOR THE LABS</a:t>
            </a:r>
            <a:endParaRPr lang="en-GB" dirty="0">
              <a:solidFill>
                <a:srgbClr val="FF0000"/>
              </a:solidFill>
            </a:endParaRPr>
          </a:p>
        </p:txBody>
      </p:sp>
      <p:sp>
        <p:nvSpPr>
          <p:cNvPr id="18" name="TextBox 17">
            <a:extLst>
              <a:ext uri="{FF2B5EF4-FFF2-40B4-BE49-F238E27FC236}">
                <a16:creationId xmlns:a16="http://schemas.microsoft.com/office/drawing/2014/main" id="{50AB1DD7-7D6B-DFC1-2057-01957C7432F5}"/>
              </a:ext>
            </a:extLst>
          </p:cNvPr>
          <p:cNvSpPr txBox="1"/>
          <p:nvPr/>
        </p:nvSpPr>
        <p:spPr>
          <a:xfrm>
            <a:off x="304800" y="5280973"/>
            <a:ext cx="8351002" cy="1200329"/>
          </a:xfrm>
          <a:prstGeom prst="rect">
            <a:avLst/>
          </a:prstGeom>
          <a:noFill/>
        </p:spPr>
        <p:txBody>
          <a:bodyPr wrap="square" rtlCol="0">
            <a:spAutoFit/>
          </a:bodyPr>
          <a:lstStyle/>
          <a:p>
            <a:r>
              <a:rPr lang="en-US" dirty="0"/>
              <a:t>Some have been funded already </a:t>
            </a:r>
            <a:r>
              <a:rPr lang="en-US" dirty="0" err="1"/>
              <a:t>eg</a:t>
            </a:r>
            <a:r>
              <a:rPr lang="en-US" dirty="0"/>
              <a:t> Pickleball, the scanner and food tech.</a:t>
            </a:r>
          </a:p>
          <a:p>
            <a:r>
              <a:rPr lang="en-US" dirty="0"/>
              <a:t>We already have an ongoing commitment to fund annual costs (£4500) </a:t>
            </a:r>
            <a:r>
              <a:rPr lang="en-US" dirty="0" err="1"/>
              <a:t>eg</a:t>
            </a:r>
            <a:r>
              <a:rPr lang="en-US" dirty="0"/>
              <a:t> Yr 11 and 13 Proms, subscriptions and school days out and our ongoing costs to run FONS – bar stock, admin costs like tap devices, insurance </a:t>
            </a:r>
            <a:r>
              <a:rPr lang="en-US" dirty="0" err="1"/>
              <a:t>etc</a:t>
            </a:r>
            <a:endParaRPr lang="en-GB" dirty="0"/>
          </a:p>
        </p:txBody>
      </p:sp>
    </p:spTree>
    <p:extLst>
      <p:ext uri="{BB962C8B-B14F-4D97-AF65-F5344CB8AC3E}">
        <p14:creationId xmlns:p14="http://schemas.microsoft.com/office/powerpoint/2010/main" val="8704231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6474D16-ACE8-A8F8-EE45-F41668D9AC9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046B3B-9AA6-CBA6-B47B-353438A89290}"/>
              </a:ext>
            </a:extLst>
          </p:cNvPr>
          <p:cNvSpPr>
            <a:spLocks noGrp="1"/>
          </p:cNvSpPr>
          <p:nvPr>
            <p:ph idx="1"/>
          </p:nvPr>
        </p:nvSpPr>
        <p:spPr/>
        <p:txBody>
          <a:bodyPr>
            <a:normAutofit/>
          </a:bodyPr>
          <a:lstStyle/>
          <a:p>
            <a:pPr>
              <a:defRPr sz="1200">
                <a:solidFill>
                  <a:srgbClr val="666699"/>
                </a:solidFill>
              </a:defRPr>
            </a:pPr>
            <a:r>
              <a:rPr lang="en-US" sz="2400" dirty="0">
                <a:solidFill>
                  <a:schemeClr val="tx1">
                    <a:lumMod val="95000"/>
                    <a:lumOff val="5000"/>
                  </a:schemeClr>
                </a:solidFill>
              </a:rPr>
              <a:t>Air Conditioning for the dance studios - £8000+</a:t>
            </a:r>
          </a:p>
          <a:p>
            <a:pPr lvl="1">
              <a:defRPr sz="1200">
                <a:solidFill>
                  <a:srgbClr val="666699"/>
                </a:solidFill>
              </a:defRPr>
            </a:pPr>
            <a:r>
              <a:rPr lang="en-US" sz="2000" dirty="0">
                <a:solidFill>
                  <a:schemeClr val="tx1">
                    <a:lumMod val="95000"/>
                    <a:lumOff val="5000"/>
                  </a:schemeClr>
                </a:solidFill>
              </a:rPr>
              <a:t>Essentially a Cap Ex expense for the school more than FONS responsibility – outside of Constitution</a:t>
            </a:r>
          </a:p>
          <a:p>
            <a:pPr lvl="1">
              <a:defRPr sz="1200">
                <a:solidFill>
                  <a:srgbClr val="666699"/>
                </a:solidFill>
              </a:defRPr>
            </a:pPr>
            <a:r>
              <a:rPr lang="en-US" sz="2000" dirty="0">
                <a:solidFill>
                  <a:schemeClr val="tx1">
                    <a:lumMod val="95000"/>
                    <a:lumOff val="5000"/>
                  </a:schemeClr>
                </a:solidFill>
              </a:rPr>
              <a:t>Waiting on a full quote</a:t>
            </a:r>
          </a:p>
          <a:p>
            <a:pPr lvl="1">
              <a:defRPr sz="1200">
                <a:solidFill>
                  <a:srgbClr val="666699"/>
                </a:solidFill>
              </a:defRPr>
            </a:pPr>
            <a:r>
              <a:rPr lang="en-US" sz="2000" dirty="0">
                <a:solidFill>
                  <a:schemeClr val="tx1">
                    <a:lumMod val="95000"/>
                    <a:lumOff val="5000"/>
                  </a:schemeClr>
                </a:solidFill>
              </a:rPr>
              <a:t>Possible to purchase free-standing but is that effective?</a:t>
            </a:r>
          </a:p>
          <a:p>
            <a:pPr>
              <a:defRPr sz="1200">
                <a:solidFill>
                  <a:srgbClr val="666699"/>
                </a:solidFill>
              </a:defRPr>
            </a:pPr>
            <a:r>
              <a:rPr lang="en-US" sz="2400" dirty="0">
                <a:solidFill>
                  <a:schemeClr val="tx1">
                    <a:lumMod val="95000"/>
                    <a:lumOff val="5000"/>
                  </a:schemeClr>
                </a:solidFill>
              </a:rPr>
              <a:t>New seating for the Theatre - £15,000+</a:t>
            </a:r>
          </a:p>
          <a:p>
            <a:pPr lvl="1">
              <a:defRPr sz="1200">
                <a:solidFill>
                  <a:srgbClr val="666699"/>
                </a:solidFill>
              </a:defRPr>
            </a:pPr>
            <a:r>
              <a:rPr lang="en-US" sz="2000" dirty="0">
                <a:solidFill>
                  <a:schemeClr val="tx1">
                    <a:lumMod val="95000"/>
                    <a:lumOff val="5000"/>
                  </a:schemeClr>
                </a:solidFill>
              </a:rPr>
              <a:t>It’s a lot of money and probably more than £15,000</a:t>
            </a:r>
          </a:p>
          <a:p>
            <a:pPr lvl="1">
              <a:defRPr sz="1200">
                <a:solidFill>
                  <a:srgbClr val="666699"/>
                </a:solidFill>
              </a:defRPr>
            </a:pPr>
            <a:r>
              <a:rPr lang="en-US" sz="2000" dirty="0">
                <a:solidFill>
                  <a:schemeClr val="tx1">
                    <a:lumMod val="95000"/>
                    <a:lumOff val="5000"/>
                  </a:schemeClr>
                </a:solidFill>
              </a:rPr>
              <a:t>But if 350 people bought a seat each it is £43 per seat</a:t>
            </a:r>
          </a:p>
          <a:p>
            <a:pPr lvl="1">
              <a:defRPr sz="1200">
                <a:solidFill>
                  <a:srgbClr val="666699"/>
                </a:solidFill>
              </a:defRPr>
            </a:pPr>
            <a:r>
              <a:rPr lang="en-US" sz="2000" dirty="0">
                <a:solidFill>
                  <a:schemeClr val="tx1">
                    <a:lumMod val="95000"/>
                    <a:lumOff val="5000"/>
                  </a:schemeClr>
                </a:solidFill>
              </a:rPr>
              <a:t>May allow the school to rent out the space more easily and generate their own funding</a:t>
            </a:r>
          </a:p>
          <a:p>
            <a:pPr lvl="1">
              <a:defRPr sz="1200">
                <a:solidFill>
                  <a:srgbClr val="666699"/>
                </a:solidFill>
              </a:defRPr>
            </a:pPr>
            <a:endParaRPr lang="en-US" sz="2000" dirty="0">
              <a:solidFill>
                <a:schemeClr val="tx1">
                  <a:lumMod val="95000"/>
                  <a:lumOff val="5000"/>
                </a:schemeClr>
              </a:solidFill>
            </a:endParaRPr>
          </a:p>
          <a:p>
            <a:pPr lvl="1">
              <a:defRPr sz="1200">
                <a:solidFill>
                  <a:srgbClr val="666699"/>
                </a:solidFill>
              </a:defRPr>
            </a:pPr>
            <a:endParaRPr lang="en-US" sz="2000" dirty="0">
              <a:solidFill>
                <a:schemeClr val="tx1">
                  <a:lumMod val="95000"/>
                  <a:lumOff val="5000"/>
                </a:schemeClr>
              </a:solidFill>
            </a:endParaRPr>
          </a:p>
          <a:p>
            <a:pPr lvl="1" algn="r">
              <a:defRPr sz="1200">
                <a:solidFill>
                  <a:srgbClr val="666699"/>
                </a:solidFill>
              </a:defRPr>
            </a:pPr>
            <a:endParaRPr lang="en-US" sz="2000" dirty="0">
              <a:solidFill>
                <a:schemeClr val="tx1">
                  <a:lumMod val="95000"/>
                  <a:lumOff val="5000"/>
                </a:schemeClr>
              </a:solidFill>
            </a:endParaRPr>
          </a:p>
          <a:p>
            <a:pPr lvl="1">
              <a:defRPr sz="1200">
                <a:solidFill>
                  <a:srgbClr val="666699"/>
                </a:solidFill>
              </a:defRPr>
            </a:pPr>
            <a:endParaRPr lang="en-US" sz="2000" dirty="0">
              <a:solidFill>
                <a:schemeClr val="tx1">
                  <a:lumMod val="95000"/>
                  <a:lumOff val="5000"/>
                </a:schemeClr>
              </a:solidFill>
            </a:endParaRPr>
          </a:p>
          <a:p>
            <a:pPr>
              <a:defRPr sz="1200">
                <a:solidFill>
                  <a:srgbClr val="666699"/>
                </a:solidFill>
              </a:defRPr>
            </a:pPr>
            <a:endParaRPr sz="2400" dirty="0">
              <a:solidFill>
                <a:schemeClr val="tx1">
                  <a:lumMod val="95000"/>
                  <a:lumOff val="5000"/>
                </a:schemeClr>
              </a:solidFill>
            </a:endParaRPr>
          </a:p>
        </p:txBody>
      </p:sp>
      <p:sp>
        <p:nvSpPr>
          <p:cNvPr id="6" name="Content Placeholder 2">
            <a:extLst>
              <a:ext uri="{FF2B5EF4-FFF2-40B4-BE49-F238E27FC236}">
                <a16:creationId xmlns:a16="http://schemas.microsoft.com/office/drawing/2014/main" id="{454FF56B-A5B6-5DB3-D43C-4E921FE24599}"/>
              </a:ext>
            </a:extLst>
          </p:cNvPr>
          <p:cNvSpPr txBox="1">
            <a:spLocks/>
          </p:cNvSpPr>
          <p:nvPr/>
        </p:nvSpPr>
        <p:spPr>
          <a:xfrm>
            <a:off x="609600" y="1752600"/>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endParaRPr lang="en-US" sz="2400" dirty="0">
              <a:solidFill>
                <a:srgbClr val="666699"/>
              </a:solidFill>
            </a:endParaRPr>
          </a:p>
        </p:txBody>
      </p:sp>
      <p:sp>
        <p:nvSpPr>
          <p:cNvPr id="7" name="Rectangle 6">
            <a:extLst>
              <a:ext uri="{FF2B5EF4-FFF2-40B4-BE49-F238E27FC236}">
                <a16:creationId xmlns:a16="http://schemas.microsoft.com/office/drawing/2014/main" id="{B648177C-73CB-A937-039F-BCE9514C5684}"/>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itle 1">
            <a:extLst>
              <a:ext uri="{FF2B5EF4-FFF2-40B4-BE49-F238E27FC236}">
                <a16:creationId xmlns:a16="http://schemas.microsoft.com/office/drawing/2014/main" id="{05A7B5DD-6818-9F2D-6A9A-31D97869B094}"/>
              </a:ext>
            </a:extLst>
          </p:cNvPr>
          <p:cNvSpPr txBox="1">
            <a:spLocks/>
          </p:cNvSpPr>
          <p:nvPr/>
        </p:nvSpPr>
        <p:spPr>
          <a:xfrm>
            <a:off x="122707" y="402608"/>
            <a:ext cx="8229600" cy="65845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sz="3600" b="1">
                <a:solidFill>
                  <a:srgbClr val="666699"/>
                </a:solidFill>
              </a:defRPr>
            </a:pPr>
            <a:r>
              <a:rPr lang="en-US" sz="3600" b="1" dirty="0">
                <a:solidFill>
                  <a:schemeClr val="tx1">
                    <a:lumMod val="95000"/>
                    <a:lumOff val="5000"/>
                  </a:schemeClr>
                </a:solidFill>
              </a:rPr>
              <a:t>The Big Asks</a:t>
            </a:r>
          </a:p>
        </p:txBody>
      </p:sp>
      <p:pic>
        <p:nvPicPr>
          <p:cNvPr id="2" name="Picture 1" descr="A logo for a school&#10;&#10;Description automatically generated">
            <a:extLst>
              <a:ext uri="{FF2B5EF4-FFF2-40B4-BE49-F238E27FC236}">
                <a16:creationId xmlns:a16="http://schemas.microsoft.com/office/drawing/2014/main" id="{B28D52EB-F4CD-37AF-42AF-C06F0167330E}"/>
              </a:ext>
            </a:extLst>
          </p:cNvPr>
          <p:cNvPicPr>
            <a:picLocks noChangeAspect="1"/>
          </p:cNvPicPr>
          <p:nvPr/>
        </p:nvPicPr>
        <p:blipFill>
          <a:blip r:embed="rId2"/>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25285288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B0FEBD1-1B29-2F40-0563-F4580DF509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D8303F-71BF-4891-1F31-4F7AE1FA941A}"/>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A394B23E-496A-FB85-9343-5CCFEAB8E91B}"/>
              </a:ext>
            </a:extLst>
          </p:cNvPr>
          <p:cNvSpPr>
            <a:spLocks noGrp="1"/>
          </p:cNvSpPr>
          <p:nvPr>
            <p:ph idx="1"/>
          </p:nvPr>
        </p:nvSpPr>
        <p:spPr>
          <a:xfrm>
            <a:off x="457200" y="1405348"/>
            <a:ext cx="6190488" cy="4525963"/>
          </a:xfrm>
        </p:spPr>
        <p:txBody>
          <a:bodyPr>
            <a:normAutofit fontScale="775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chemeClr val="tx1">
                    <a:lumMod val="95000"/>
                    <a:lumOff val="5000"/>
                  </a:schemeClr>
                </a:solidFill>
              </a:rPr>
              <a:t>Current PTA events </a:t>
            </a:r>
          </a:p>
          <a:p>
            <a:pPr>
              <a:defRPr sz="1200">
                <a:solidFill>
                  <a:srgbClr val="666699"/>
                </a:solidFill>
              </a:defRPr>
            </a:pPr>
            <a:r>
              <a:rPr lang="en-US" sz="2400" dirty="0">
                <a:solidFill>
                  <a:schemeClr val="tx1">
                    <a:lumMod val="95000"/>
                    <a:lumOff val="5000"/>
                  </a:schemeClr>
                </a:solidFill>
              </a:rPr>
              <a:t>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chemeClr val="tx1">
                    <a:lumMod val="95000"/>
                    <a:lumOff val="5000"/>
                  </a:schemeClr>
                </a:solidFill>
              </a:rPr>
              <a:t>How we spend the money!</a:t>
            </a:r>
          </a:p>
          <a:p>
            <a:pPr lvl="1">
              <a:defRPr sz="1200">
                <a:solidFill>
                  <a:srgbClr val="666699"/>
                </a:solidFill>
              </a:defRPr>
            </a:pPr>
            <a:r>
              <a:rPr lang="en-US" sz="2000" dirty="0">
                <a:solidFill>
                  <a:schemeClr val="tx1">
                    <a:lumMod val="95000"/>
                    <a:lumOff val="5000"/>
                  </a:schemeClr>
                </a:solidFill>
              </a:rPr>
              <a:t>What we are funding this year</a:t>
            </a:r>
          </a:p>
          <a:p>
            <a:pPr lvl="1">
              <a:defRPr sz="1200">
                <a:solidFill>
                  <a:srgbClr val="666699"/>
                </a:solidFill>
              </a:defRPr>
            </a:pPr>
            <a:r>
              <a:rPr lang="en-US" sz="2000" dirty="0">
                <a:solidFill>
                  <a:schemeClr val="tx1">
                    <a:lumMod val="95000"/>
                    <a:lumOff val="5000"/>
                  </a:schemeClr>
                </a:solidFill>
              </a:rPr>
              <a:t>Big Asks</a:t>
            </a:r>
          </a:p>
          <a:p>
            <a:pPr>
              <a:defRPr sz="1200">
                <a:solidFill>
                  <a:srgbClr val="666699"/>
                </a:solidFill>
              </a:defRPr>
            </a:pPr>
            <a:r>
              <a:rPr lang="en-US" sz="2400" dirty="0">
                <a:solidFill>
                  <a:srgbClr val="7030A0"/>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93638D58-2B07-CEBB-F58C-5D06C5B88F34}"/>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59CB41BC-8737-28B9-B035-A0EEDC7E7617}"/>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C4C7C82C-08AC-653A-B896-DA804DFA0DE7}"/>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627490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A87E4D3B-E4D0-A2AE-AAE3-41BA8D27CD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B0FF91-91C7-AA96-A13E-EB637F46A9E2}"/>
              </a:ext>
            </a:extLst>
          </p:cNvPr>
          <p:cNvSpPr>
            <a:spLocks noGrp="1"/>
          </p:cNvSpPr>
          <p:nvPr>
            <p:ph type="title"/>
          </p:nvPr>
        </p:nvSpPr>
        <p:spPr>
          <a:xfrm>
            <a:off x="457200" y="87825"/>
            <a:ext cx="8229600" cy="767581"/>
          </a:xfrm>
        </p:spPr>
        <p:txBody>
          <a:bodyPr/>
          <a:lstStyle/>
          <a:p>
            <a:pPr>
              <a:defRPr sz="3600" b="1">
                <a:solidFill>
                  <a:srgbClr val="666699"/>
                </a:solidFill>
              </a:defRPr>
            </a:pPr>
            <a:r>
              <a:rPr lang="en-US" dirty="0">
                <a:solidFill>
                  <a:schemeClr val="tx1">
                    <a:lumMod val="95000"/>
                    <a:lumOff val="5000"/>
                  </a:schemeClr>
                </a:solidFill>
              </a:rPr>
              <a:t>Other PTA Activities &amp; Support</a:t>
            </a:r>
            <a:endParaRPr dirty="0">
              <a:solidFill>
                <a:schemeClr val="tx1">
                  <a:lumMod val="95000"/>
                  <a:lumOff val="5000"/>
                </a:schemeClr>
              </a:solidFill>
            </a:endParaRPr>
          </a:p>
        </p:txBody>
      </p:sp>
      <p:sp>
        <p:nvSpPr>
          <p:cNvPr id="6" name="Rectangle 5">
            <a:extLst>
              <a:ext uri="{FF2B5EF4-FFF2-40B4-BE49-F238E27FC236}">
                <a16:creationId xmlns:a16="http://schemas.microsoft.com/office/drawing/2014/main" id="{04F7C1F8-BF31-FC5B-4668-AB906AF9413F}"/>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098" name="Picture 2" descr="Newsletter Icon Vector Art, Icons, and Graphics for Free ...">
            <a:extLst>
              <a:ext uri="{FF2B5EF4-FFF2-40B4-BE49-F238E27FC236}">
                <a16:creationId xmlns:a16="http://schemas.microsoft.com/office/drawing/2014/main" id="{D735C114-6B83-0D2E-12E4-5BC647B5A6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520" y="1130709"/>
            <a:ext cx="1063111" cy="121145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122C9B-AA24-0628-CCED-867C486FB837}"/>
              </a:ext>
            </a:extLst>
          </p:cNvPr>
          <p:cNvSpPr txBox="1"/>
          <p:nvPr/>
        </p:nvSpPr>
        <p:spPr>
          <a:xfrm>
            <a:off x="285831" y="2508269"/>
            <a:ext cx="1896468" cy="830997"/>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School Newsletter</a:t>
            </a:r>
          </a:p>
          <a:p>
            <a:pPr algn="ctr">
              <a:defRPr sz="1200">
                <a:solidFill>
                  <a:srgbClr val="666699"/>
                </a:solidFill>
              </a:defRPr>
            </a:pPr>
            <a:r>
              <a:rPr lang="en-US" sz="1200" b="1" dirty="0">
                <a:solidFill>
                  <a:schemeClr val="tx1">
                    <a:lumMod val="95000"/>
                    <a:lumOff val="5000"/>
                  </a:schemeClr>
                </a:solidFill>
              </a:rPr>
              <a:t>Currently weekly</a:t>
            </a:r>
          </a:p>
          <a:p>
            <a:pPr algn="ctr">
              <a:defRPr sz="1200">
                <a:solidFill>
                  <a:srgbClr val="666699"/>
                </a:solidFill>
              </a:defRPr>
            </a:pPr>
            <a:r>
              <a:rPr lang="en-US" sz="1200" dirty="0">
                <a:solidFill>
                  <a:schemeClr val="tx1">
                    <a:lumMod val="95000"/>
                    <a:lumOff val="5000"/>
                  </a:schemeClr>
                </a:solidFill>
              </a:rPr>
              <a:t>Provide content &amp; </a:t>
            </a:r>
          </a:p>
          <a:p>
            <a:pPr algn="ctr">
              <a:defRPr sz="1200">
                <a:solidFill>
                  <a:srgbClr val="666699"/>
                </a:solidFill>
              </a:defRPr>
            </a:pPr>
            <a:r>
              <a:rPr lang="en-US" sz="1200" dirty="0">
                <a:solidFill>
                  <a:schemeClr val="tx1">
                    <a:lumMod val="95000"/>
                    <a:lumOff val="5000"/>
                  </a:schemeClr>
                </a:solidFill>
              </a:rPr>
              <a:t>co-ordinate advertising</a:t>
            </a:r>
          </a:p>
        </p:txBody>
      </p:sp>
      <p:pic>
        <p:nvPicPr>
          <p:cNvPr id="4100" name="Picture 4">
            <a:extLst>
              <a:ext uri="{FF2B5EF4-FFF2-40B4-BE49-F238E27FC236}">
                <a16:creationId xmlns:a16="http://schemas.microsoft.com/office/drawing/2014/main" id="{5AD681CE-8F6D-904A-E84D-025B541A53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9476" y="1006622"/>
            <a:ext cx="1483864" cy="148676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E3DA179-BF3A-5F23-DF25-B3742D072E4F}"/>
              </a:ext>
            </a:extLst>
          </p:cNvPr>
          <p:cNvSpPr txBox="1"/>
          <p:nvPr/>
        </p:nvSpPr>
        <p:spPr>
          <a:xfrm>
            <a:off x="2182299" y="2465525"/>
            <a:ext cx="2658028" cy="1200329"/>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WhatsApp</a:t>
            </a:r>
          </a:p>
          <a:p>
            <a:pPr algn="ctr">
              <a:defRPr sz="1200">
                <a:solidFill>
                  <a:srgbClr val="666699"/>
                </a:solidFill>
              </a:defRPr>
            </a:pPr>
            <a:r>
              <a:rPr lang="en-US" sz="1200" b="1" dirty="0">
                <a:solidFill>
                  <a:schemeClr val="tx1">
                    <a:lumMod val="95000"/>
                    <a:lumOff val="5000"/>
                  </a:schemeClr>
                </a:solidFill>
              </a:rPr>
              <a:t>Currently weekly</a:t>
            </a:r>
          </a:p>
          <a:p>
            <a:pPr algn="ctr">
              <a:defRPr sz="1200">
                <a:solidFill>
                  <a:srgbClr val="666699"/>
                </a:solidFill>
              </a:defRPr>
            </a:pPr>
            <a:r>
              <a:rPr lang="en-US" sz="1200" dirty="0">
                <a:solidFill>
                  <a:schemeClr val="tx1">
                    <a:lumMod val="95000"/>
                    <a:lumOff val="5000"/>
                  </a:schemeClr>
                </a:solidFill>
              </a:rPr>
              <a:t>Oversee for spam/comments</a:t>
            </a:r>
          </a:p>
          <a:p>
            <a:pPr algn="ctr">
              <a:defRPr sz="1200">
                <a:solidFill>
                  <a:srgbClr val="666699"/>
                </a:solidFill>
              </a:defRPr>
            </a:pPr>
            <a:r>
              <a:rPr lang="en-US" sz="1200" dirty="0">
                <a:solidFill>
                  <a:schemeClr val="tx1">
                    <a:lumMod val="95000"/>
                    <a:lumOff val="5000"/>
                  </a:schemeClr>
                </a:solidFill>
              </a:rPr>
              <a:t>Promote activities &amp; events to groups</a:t>
            </a:r>
          </a:p>
          <a:p>
            <a:pPr algn="ctr">
              <a:defRPr sz="1200">
                <a:solidFill>
                  <a:srgbClr val="666699"/>
                </a:solidFill>
              </a:defRPr>
            </a:pPr>
            <a:r>
              <a:rPr lang="en-US" sz="1200" dirty="0">
                <a:solidFill>
                  <a:schemeClr val="tx1">
                    <a:lumMod val="95000"/>
                    <a:lumOff val="5000"/>
                  </a:schemeClr>
                </a:solidFill>
              </a:rPr>
              <a:t>Set up groups for New Year 6-7</a:t>
            </a:r>
          </a:p>
          <a:p>
            <a:pPr algn="ctr">
              <a:defRPr sz="1200">
                <a:solidFill>
                  <a:srgbClr val="666699"/>
                </a:solidFill>
              </a:defRPr>
            </a:pPr>
            <a:r>
              <a:rPr lang="en-US" sz="1200" dirty="0">
                <a:solidFill>
                  <a:schemeClr val="tx1">
                    <a:lumMod val="95000"/>
                    <a:lumOff val="5000"/>
                  </a:schemeClr>
                </a:solidFill>
              </a:rPr>
              <a:t>Rename for new school year</a:t>
            </a:r>
          </a:p>
        </p:txBody>
      </p:sp>
      <p:pic>
        <p:nvPicPr>
          <p:cNvPr id="4102" name="Picture 6" descr="Transform Your Shopping into Support with easyfundraising - Southampton  Hospitals Charity">
            <a:extLst>
              <a:ext uri="{FF2B5EF4-FFF2-40B4-BE49-F238E27FC236}">
                <a16:creationId xmlns:a16="http://schemas.microsoft.com/office/drawing/2014/main" id="{0E40EC49-6442-ACFD-F704-AF062D0212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3995" y="1040575"/>
            <a:ext cx="1391725" cy="139172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2DE9989-3BF1-507C-3373-F5CCB53F3A64}"/>
              </a:ext>
            </a:extLst>
          </p:cNvPr>
          <p:cNvSpPr txBox="1"/>
          <p:nvPr/>
        </p:nvSpPr>
        <p:spPr>
          <a:xfrm>
            <a:off x="4984492" y="2481413"/>
            <a:ext cx="1712668" cy="830997"/>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Easy fundraising</a:t>
            </a:r>
          </a:p>
          <a:p>
            <a:pPr algn="ctr">
              <a:defRPr sz="1200">
                <a:solidFill>
                  <a:srgbClr val="666699"/>
                </a:solidFill>
              </a:defRPr>
            </a:pPr>
            <a:r>
              <a:rPr lang="en-US" sz="1200" dirty="0">
                <a:solidFill>
                  <a:schemeClr val="tx1">
                    <a:lumMod val="95000"/>
                    <a:lumOff val="5000"/>
                  </a:schemeClr>
                </a:solidFill>
              </a:rPr>
              <a:t>Promote to new parents</a:t>
            </a:r>
          </a:p>
          <a:p>
            <a:pPr algn="ctr">
              <a:defRPr sz="1200">
                <a:solidFill>
                  <a:srgbClr val="666699"/>
                </a:solidFill>
              </a:defRPr>
            </a:pPr>
            <a:r>
              <a:rPr lang="en-US" sz="1200" dirty="0">
                <a:solidFill>
                  <a:schemeClr val="tx1">
                    <a:lumMod val="95000"/>
                    <a:lumOff val="5000"/>
                  </a:schemeClr>
                </a:solidFill>
              </a:rPr>
              <a:t>Communicate special events</a:t>
            </a:r>
          </a:p>
        </p:txBody>
      </p:sp>
      <p:sp>
        <p:nvSpPr>
          <p:cNvPr id="10" name="TextBox 9">
            <a:extLst>
              <a:ext uri="{FF2B5EF4-FFF2-40B4-BE49-F238E27FC236}">
                <a16:creationId xmlns:a16="http://schemas.microsoft.com/office/drawing/2014/main" id="{264971C3-0A8D-DF09-CD4C-04BFCB5AB264}"/>
              </a:ext>
            </a:extLst>
          </p:cNvPr>
          <p:cNvSpPr txBox="1"/>
          <p:nvPr/>
        </p:nvSpPr>
        <p:spPr>
          <a:xfrm>
            <a:off x="3272482" y="5583750"/>
            <a:ext cx="2436012" cy="646331"/>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Jefferson art prize</a:t>
            </a:r>
          </a:p>
          <a:p>
            <a:pPr algn="ctr">
              <a:defRPr sz="1200">
                <a:solidFill>
                  <a:srgbClr val="666699"/>
                </a:solidFill>
              </a:defRPr>
            </a:pPr>
            <a:r>
              <a:rPr lang="en-US" sz="1200" dirty="0">
                <a:solidFill>
                  <a:schemeClr val="tx1">
                    <a:lumMod val="95000"/>
                    <a:lumOff val="5000"/>
                  </a:schemeClr>
                </a:solidFill>
              </a:rPr>
              <a:t>provide support for awarding the Jefferson art prize in memoriam</a:t>
            </a:r>
          </a:p>
        </p:txBody>
      </p:sp>
      <p:sp>
        <p:nvSpPr>
          <p:cNvPr id="11" name="TextBox 10">
            <a:extLst>
              <a:ext uri="{FF2B5EF4-FFF2-40B4-BE49-F238E27FC236}">
                <a16:creationId xmlns:a16="http://schemas.microsoft.com/office/drawing/2014/main" id="{3EBB3880-F425-6834-E4DA-1F44D2775CD1}"/>
              </a:ext>
            </a:extLst>
          </p:cNvPr>
          <p:cNvSpPr txBox="1"/>
          <p:nvPr/>
        </p:nvSpPr>
        <p:spPr>
          <a:xfrm>
            <a:off x="7074114" y="2508269"/>
            <a:ext cx="1871180" cy="830997"/>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Annual school gifts</a:t>
            </a:r>
          </a:p>
          <a:p>
            <a:pPr algn="ctr">
              <a:defRPr sz="1200">
                <a:solidFill>
                  <a:srgbClr val="666699"/>
                </a:solidFill>
              </a:defRPr>
            </a:pPr>
            <a:r>
              <a:rPr lang="en-US" sz="1200" dirty="0">
                <a:solidFill>
                  <a:schemeClr val="tx1">
                    <a:lumMod val="95000"/>
                    <a:lumOff val="5000"/>
                  </a:schemeClr>
                </a:solidFill>
              </a:rPr>
              <a:t>Provide financial support for clubs, proms and magazine subscriptions</a:t>
            </a:r>
          </a:p>
        </p:txBody>
      </p:sp>
      <p:pic>
        <p:nvPicPr>
          <p:cNvPr id="12" name="Picture 8" descr="Award - Free seo and web icons">
            <a:extLst>
              <a:ext uri="{FF2B5EF4-FFF2-40B4-BE49-F238E27FC236}">
                <a16:creationId xmlns:a16="http://schemas.microsoft.com/office/drawing/2014/main" id="{DA108137-EA62-854D-93A2-9EE00C2187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8146" y="3972628"/>
            <a:ext cx="1519041" cy="1519041"/>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Gift icon design | Premium Vector">
            <a:extLst>
              <a:ext uri="{FF2B5EF4-FFF2-40B4-BE49-F238E27FC236}">
                <a16:creationId xmlns:a16="http://schemas.microsoft.com/office/drawing/2014/main" id="{9DC7D450-E74C-3EF2-298C-E263F306463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40552" y="798879"/>
            <a:ext cx="1804742" cy="1804742"/>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584C73B6-D828-9759-BC63-5CE81D631284}"/>
              </a:ext>
            </a:extLst>
          </p:cNvPr>
          <p:cNvSpPr txBox="1"/>
          <p:nvPr/>
        </p:nvSpPr>
        <p:spPr>
          <a:xfrm>
            <a:off x="6023243" y="5623110"/>
            <a:ext cx="2436012" cy="646331"/>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Financial Admin</a:t>
            </a:r>
          </a:p>
          <a:p>
            <a:pPr algn="ctr">
              <a:defRPr sz="1200">
                <a:solidFill>
                  <a:srgbClr val="666699"/>
                </a:solidFill>
              </a:defRPr>
            </a:pPr>
            <a:r>
              <a:rPr lang="en-US" sz="1200" dirty="0">
                <a:solidFill>
                  <a:schemeClr val="tx1">
                    <a:lumMod val="95000"/>
                    <a:lumOff val="5000"/>
                  </a:schemeClr>
                </a:solidFill>
              </a:rPr>
              <a:t>Accounts, charity commission, tap devices etc.</a:t>
            </a:r>
          </a:p>
        </p:txBody>
      </p:sp>
      <p:pic>
        <p:nvPicPr>
          <p:cNvPr id="4110" name="Picture 14" descr="Download Free Bar Icons in PNG &amp; SVG">
            <a:extLst>
              <a:ext uri="{FF2B5EF4-FFF2-40B4-BE49-F238E27FC236}">
                <a16:creationId xmlns:a16="http://schemas.microsoft.com/office/drawing/2014/main" id="{15B73A13-0465-7D95-63D3-31601012E13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4547" y="3945772"/>
            <a:ext cx="1577752" cy="1577752"/>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F3CC4F20-F8BE-CDC0-0CE0-8FD68E4721E9}"/>
              </a:ext>
            </a:extLst>
          </p:cNvPr>
          <p:cNvSpPr txBox="1"/>
          <p:nvPr/>
        </p:nvSpPr>
        <p:spPr>
          <a:xfrm>
            <a:off x="285831" y="5619509"/>
            <a:ext cx="2436012" cy="830997"/>
          </a:xfrm>
          <a:prstGeom prst="rect">
            <a:avLst/>
          </a:prstGeom>
          <a:noFill/>
        </p:spPr>
        <p:txBody>
          <a:bodyPr wrap="square" rtlCol="0">
            <a:spAutoFit/>
          </a:bodyPr>
          <a:lstStyle/>
          <a:p>
            <a:pPr algn="ctr">
              <a:defRPr sz="1200">
                <a:solidFill>
                  <a:srgbClr val="666699"/>
                </a:solidFill>
              </a:defRPr>
            </a:pPr>
            <a:r>
              <a:rPr lang="en-US" sz="1200" b="1" dirty="0">
                <a:solidFill>
                  <a:schemeClr val="tx1">
                    <a:lumMod val="95000"/>
                    <a:lumOff val="5000"/>
                  </a:schemeClr>
                </a:solidFill>
              </a:rPr>
              <a:t>Bar team stock management</a:t>
            </a:r>
          </a:p>
          <a:p>
            <a:pPr algn="ctr">
              <a:defRPr sz="1200">
                <a:solidFill>
                  <a:srgbClr val="666699"/>
                </a:solidFill>
              </a:defRPr>
            </a:pPr>
            <a:r>
              <a:rPr lang="en-US" sz="1200" dirty="0">
                <a:solidFill>
                  <a:schemeClr val="tx1">
                    <a:lumMod val="95000"/>
                    <a:lumOff val="5000"/>
                  </a:schemeClr>
                </a:solidFill>
              </a:rPr>
              <a:t>Stocktaking, coordinating and buying bar/ refreshment stock for events</a:t>
            </a:r>
          </a:p>
        </p:txBody>
      </p:sp>
      <p:pic>
        <p:nvPicPr>
          <p:cNvPr id="4114" name="Picture 18" descr="Png Department Of Finance - Finance Department Finance Icon Clipart  (#2009637) - PikPng">
            <a:extLst>
              <a:ext uri="{FF2B5EF4-FFF2-40B4-BE49-F238E27FC236}">
                <a16:creationId xmlns:a16="http://schemas.microsoft.com/office/drawing/2014/main" id="{9C291FA6-7FFA-C2BE-0309-E5CEE5F65D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75720" y="4085163"/>
            <a:ext cx="1286592" cy="152694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logo for a school&#10;&#10;Description automatically generated">
            <a:extLst>
              <a:ext uri="{FF2B5EF4-FFF2-40B4-BE49-F238E27FC236}">
                <a16:creationId xmlns:a16="http://schemas.microsoft.com/office/drawing/2014/main" id="{F45FC4D3-E072-816F-20BC-797C9071DBC9}"/>
              </a:ext>
            </a:extLst>
          </p:cNvPr>
          <p:cNvPicPr>
            <a:picLocks noChangeAspect="1"/>
          </p:cNvPicPr>
          <p:nvPr/>
        </p:nvPicPr>
        <p:blipFill>
          <a:blip r:embed="rId9"/>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8710405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AC3942D-3B7E-974D-2770-C9997CDBD1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3E045E-EE0E-68DB-31E3-AB5FCE10B257}"/>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82D7D6D0-C194-1758-0F3D-66A793861F4B}"/>
              </a:ext>
            </a:extLst>
          </p:cNvPr>
          <p:cNvSpPr>
            <a:spLocks noGrp="1"/>
          </p:cNvSpPr>
          <p:nvPr>
            <p:ph idx="1"/>
          </p:nvPr>
        </p:nvSpPr>
        <p:spPr>
          <a:xfrm>
            <a:off x="457200" y="1405348"/>
            <a:ext cx="6190488" cy="4525963"/>
          </a:xfrm>
        </p:spPr>
        <p:txBody>
          <a:bodyPr>
            <a:normAutofit fontScale="700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chemeClr val="tx1">
                    <a:lumMod val="95000"/>
                    <a:lumOff val="5000"/>
                  </a:schemeClr>
                </a:solidFill>
              </a:rPr>
              <a:t>Current PTA events </a:t>
            </a:r>
          </a:p>
          <a:p>
            <a:pPr>
              <a:defRPr sz="1200">
                <a:solidFill>
                  <a:srgbClr val="666699"/>
                </a:solidFill>
              </a:defRPr>
            </a:pPr>
            <a:r>
              <a:rPr lang="en-US" sz="2400" dirty="0">
                <a:solidFill>
                  <a:schemeClr val="tx1">
                    <a:lumMod val="95000"/>
                    <a:lumOff val="5000"/>
                  </a:schemeClr>
                </a:solidFill>
              </a:rPr>
              <a:t>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chemeClr val="tx1">
                    <a:lumMod val="95000"/>
                    <a:lumOff val="5000"/>
                  </a:schemeClr>
                </a:solidFill>
              </a:rPr>
              <a:t>How we spend the money!</a:t>
            </a:r>
          </a:p>
          <a:p>
            <a:pPr lvl="1">
              <a:defRPr sz="1200">
                <a:solidFill>
                  <a:srgbClr val="666699"/>
                </a:solidFill>
              </a:defRPr>
            </a:pPr>
            <a:r>
              <a:rPr lang="en-US" sz="2000" dirty="0">
                <a:solidFill>
                  <a:schemeClr val="tx1">
                    <a:lumMod val="95000"/>
                    <a:lumOff val="5000"/>
                  </a:schemeClr>
                </a:solidFill>
              </a:rPr>
              <a:t>What we are funding this year</a:t>
            </a:r>
          </a:p>
          <a:p>
            <a:pPr lvl="1">
              <a:defRPr sz="1200">
                <a:solidFill>
                  <a:srgbClr val="666699"/>
                </a:solidFill>
              </a:defRPr>
            </a:pPr>
            <a:r>
              <a:rPr lang="en-US" sz="2000" dirty="0">
                <a:solidFill>
                  <a:schemeClr val="tx1">
                    <a:lumMod val="95000"/>
                    <a:lumOff val="5000"/>
                  </a:schemeClr>
                </a:solidFill>
              </a:rPr>
              <a:t>Big Asks</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rgbClr val="7030A0"/>
                </a:solidFill>
              </a:rPr>
              <a:t>PTA Team Election</a:t>
            </a:r>
          </a:p>
          <a:p>
            <a:pPr lvl="1">
              <a:defRPr sz="1200">
                <a:solidFill>
                  <a:srgbClr val="666699"/>
                </a:solidFill>
              </a:defRPr>
            </a:pPr>
            <a:r>
              <a:rPr lang="en-US" sz="2000" dirty="0">
                <a:solidFill>
                  <a:srgbClr val="7030A0"/>
                </a:solidFill>
              </a:rPr>
              <a:t>Rules of engagement</a:t>
            </a:r>
          </a:p>
          <a:p>
            <a:pPr lvl="1">
              <a:defRPr sz="1200">
                <a:solidFill>
                  <a:srgbClr val="666699"/>
                </a:solidFill>
              </a:defRPr>
            </a:pPr>
            <a:r>
              <a:rPr lang="en-US" sz="2000" dirty="0">
                <a:solidFill>
                  <a:srgbClr val="7030A0"/>
                </a:solidFill>
              </a:rPr>
              <a:t>Voting</a:t>
            </a:r>
          </a:p>
          <a:p>
            <a:pPr>
              <a:defRPr sz="1200">
                <a:solidFill>
                  <a:srgbClr val="666699"/>
                </a:solidFill>
              </a:defRPr>
            </a:pPr>
            <a:r>
              <a:rPr lang="en-US" sz="2400" dirty="0">
                <a:solidFill>
                  <a:schemeClr val="tx1">
                    <a:lumMod val="95000"/>
                    <a:lumOff val="5000"/>
                  </a:schemeClr>
                </a:solidFill>
              </a:rPr>
              <a:t>Q&amp;A</a:t>
            </a:r>
          </a:p>
          <a:p>
            <a:pPr>
              <a:defRPr sz="1200">
                <a:solidFill>
                  <a:srgbClr val="666699"/>
                </a:solidFill>
              </a:defRPr>
            </a:pPr>
            <a:r>
              <a:rPr lang="en-US" sz="2400" dirty="0">
                <a:solidFill>
                  <a:schemeClr val="tx1">
                    <a:lumMod val="95000"/>
                    <a:lumOff val="5000"/>
                  </a:schemeClr>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20CC282B-C4CA-2923-3352-E01D8073FF95}"/>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877998A6-BD1D-1CD2-2592-5270FA3A96B5}"/>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10C008D8-3AEC-7753-C11E-397B989077F0}"/>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35770090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0B4D1F0-DB47-3DF5-1DF3-03FEE462FD3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70782A-DDC3-3C2F-D5B1-3AAAD48A0F25}"/>
              </a:ext>
            </a:extLst>
          </p:cNvPr>
          <p:cNvSpPr>
            <a:spLocks noGrp="1"/>
          </p:cNvSpPr>
          <p:nvPr>
            <p:ph idx="1"/>
          </p:nvPr>
        </p:nvSpPr>
        <p:spPr/>
        <p:txBody>
          <a:bodyPr>
            <a:normAutofit/>
          </a:bodyPr>
          <a:lstStyle/>
          <a:p>
            <a:pPr>
              <a:defRPr sz="1200">
                <a:solidFill>
                  <a:srgbClr val="666699"/>
                </a:solidFill>
              </a:defRPr>
            </a:pPr>
            <a:r>
              <a:rPr lang="en-US" sz="2400" dirty="0">
                <a:solidFill>
                  <a:schemeClr val="tx1">
                    <a:lumMod val="95000"/>
                    <a:lumOff val="5000"/>
                  </a:schemeClr>
                </a:solidFill>
              </a:rPr>
              <a:t>We need to be quorate for voting – more than 3 additional attendees</a:t>
            </a:r>
          </a:p>
          <a:p>
            <a:pPr>
              <a:defRPr sz="1200">
                <a:solidFill>
                  <a:srgbClr val="666699"/>
                </a:solidFill>
              </a:defRPr>
            </a:pPr>
            <a:r>
              <a:rPr lang="en-US" sz="2400" dirty="0">
                <a:solidFill>
                  <a:schemeClr val="tx1">
                    <a:lumMod val="95000"/>
                    <a:lumOff val="5000"/>
                  </a:schemeClr>
                </a:solidFill>
              </a:rPr>
              <a:t>Votes will be shown by raised hands and counted by Miranda. If you like, you can use the ‘React’ button at the bottom of your screen and select ‘Raise Hand’ or vote in the Chat. </a:t>
            </a:r>
          </a:p>
          <a:p>
            <a:pPr>
              <a:defRPr sz="1200">
                <a:solidFill>
                  <a:srgbClr val="666699"/>
                </a:solidFill>
              </a:defRPr>
            </a:pPr>
            <a:r>
              <a:rPr lang="en-US" sz="2400" dirty="0">
                <a:solidFill>
                  <a:schemeClr val="tx1">
                    <a:lumMod val="95000"/>
                    <a:lumOff val="5000"/>
                  </a:schemeClr>
                </a:solidFill>
              </a:rPr>
              <a:t>If more than one person stands for a role, roles can be shared</a:t>
            </a:r>
          </a:p>
          <a:p>
            <a:pPr>
              <a:defRPr sz="1200">
                <a:solidFill>
                  <a:srgbClr val="666699"/>
                </a:solidFill>
              </a:defRPr>
            </a:pPr>
            <a:r>
              <a:rPr lang="en-US" sz="2400" dirty="0">
                <a:solidFill>
                  <a:schemeClr val="tx1">
                    <a:lumMod val="95000"/>
                    <a:lumOff val="5000"/>
                  </a:schemeClr>
                </a:solidFill>
              </a:rPr>
              <a:t>FONS Committee and other volunteers from last year have now stepped down and we are putting ourselves forward for re-election. </a:t>
            </a:r>
          </a:p>
          <a:p>
            <a:pPr lvl="1" algn="r">
              <a:defRPr sz="1200">
                <a:solidFill>
                  <a:srgbClr val="666699"/>
                </a:solidFill>
              </a:defRPr>
            </a:pPr>
            <a:endParaRPr lang="en-US" sz="2000" dirty="0">
              <a:solidFill>
                <a:schemeClr val="tx1">
                  <a:lumMod val="95000"/>
                  <a:lumOff val="5000"/>
                </a:schemeClr>
              </a:solidFill>
            </a:endParaRPr>
          </a:p>
          <a:p>
            <a:pPr marL="457200" lvl="1" indent="0">
              <a:buNone/>
              <a:defRPr sz="1200">
                <a:solidFill>
                  <a:srgbClr val="666699"/>
                </a:solidFill>
              </a:defRPr>
            </a:pPr>
            <a:endParaRPr lang="en-US" sz="2000" dirty="0">
              <a:solidFill>
                <a:schemeClr val="tx1">
                  <a:lumMod val="95000"/>
                  <a:lumOff val="5000"/>
                </a:schemeClr>
              </a:solidFill>
            </a:endParaRPr>
          </a:p>
          <a:p>
            <a:pPr>
              <a:defRPr sz="1200">
                <a:solidFill>
                  <a:srgbClr val="666699"/>
                </a:solidFill>
              </a:defRPr>
            </a:pPr>
            <a:endParaRPr sz="2400" dirty="0">
              <a:solidFill>
                <a:schemeClr val="tx1">
                  <a:lumMod val="95000"/>
                  <a:lumOff val="5000"/>
                </a:schemeClr>
              </a:solidFill>
            </a:endParaRPr>
          </a:p>
        </p:txBody>
      </p:sp>
      <p:sp>
        <p:nvSpPr>
          <p:cNvPr id="6" name="Content Placeholder 2">
            <a:extLst>
              <a:ext uri="{FF2B5EF4-FFF2-40B4-BE49-F238E27FC236}">
                <a16:creationId xmlns:a16="http://schemas.microsoft.com/office/drawing/2014/main" id="{E8C112E5-E852-8E5F-A4A5-462A3AD8A7E9}"/>
              </a:ext>
            </a:extLst>
          </p:cNvPr>
          <p:cNvSpPr txBox="1">
            <a:spLocks/>
          </p:cNvSpPr>
          <p:nvPr/>
        </p:nvSpPr>
        <p:spPr>
          <a:xfrm>
            <a:off x="609600" y="1752600"/>
            <a:ext cx="8229600" cy="452596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defRPr sz="1200">
                <a:solidFill>
                  <a:srgbClr val="666699"/>
                </a:solidFill>
              </a:defRPr>
            </a:pPr>
            <a:endParaRPr lang="en-US" sz="2400" dirty="0">
              <a:solidFill>
                <a:srgbClr val="666699"/>
              </a:solidFill>
            </a:endParaRPr>
          </a:p>
        </p:txBody>
      </p:sp>
      <p:sp>
        <p:nvSpPr>
          <p:cNvPr id="7" name="Rectangle 6">
            <a:extLst>
              <a:ext uri="{FF2B5EF4-FFF2-40B4-BE49-F238E27FC236}">
                <a16:creationId xmlns:a16="http://schemas.microsoft.com/office/drawing/2014/main" id="{5DE004F0-FA08-BC48-9BCF-55204E765C44}"/>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itle 1">
            <a:extLst>
              <a:ext uri="{FF2B5EF4-FFF2-40B4-BE49-F238E27FC236}">
                <a16:creationId xmlns:a16="http://schemas.microsoft.com/office/drawing/2014/main" id="{1CE94538-A576-7737-0A19-744A30A4B9A4}"/>
              </a:ext>
            </a:extLst>
          </p:cNvPr>
          <p:cNvSpPr txBox="1">
            <a:spLocks/>
          </p:cNvSpPr>
          <p:nvPr/>
        </p:nvSpPr>
        <p:spPr>
          <a:xfrm>
            <a:off x="122707" y="402608"/>
            <a:ext cx="8229600" cy="65845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sz="3600" b="1">
                <a:solidFill>
                  <a:srgbClr val="666699"/>
                </a:solidFill>
              </a:defRPr>
            </a:pPr>
            <a:r>
              <a:rPr lang="en-US" sz="3600" b="1" dirty="0">
                <a:solidFill>
                  <a:schemeClr val="tx1">
                    <a:lumMod val="95000"/>
                    <a:lumOff val="5000"/>
                  </a:schemeClr>
                </a:solidFill>
              </a:rPr>
              <a:t>PTA Team Election</a:t>
            </a:r>
          </a:p>
        </p:txBody>
      </p:sp>
      <p:pic>
        <p:nvPicPr>
          <p:cNvPr id="2" name="Picture 1" descr="A logo for a school&#10;&#10;Description automatically generated">
            <a:extLst>
              <a:ext uri="{FF2B5EF4-FFF2-40B4-BE49-F238E27FC236}">
                <a16:creationId xmlns:a16="http://schemas.microsoft.com/office/drawing/2014/main" id="{E967E829-DB79-6E8D-ED2B-F15A63191226}"/>
              </a:ext>
            </a:extLst>
          </p:cNvPr>
          <p:cNvPicPr>
            <a:picLocks noChangeAspect="1"/>
          </p:cNvPicPr>
          <p:nvPr/>
        </p:nvPicPr>
        <p:blipFill>
          <a:blip r:embed="rId2"/>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27422321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DE8DF-3E14-72BC-D54F-DF395A5435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029E5F-3D50-EB78-A210-3650AC978B61}"/>
              </a:ext>
            </a:extLst>
          </p:cNvPr>
          <p:cNvSpPr>
            <a:spLocks noGrp="1"/>
          </p:cNvSpPr>
          <p:nvPr>
            <p:ph type="title"/>
          </p:nvPr>
        </p:nvSpPr>
        <p:spPr>
          <a:xfrm>
            <a:off x="329184" y="-8315"/>
            <a:ext cx="8229600" cy="756592"/>
          </a:xfrm>
        </p:spPr>
        <p:txBody>
          <a:bodyPr/>
          <a:lstStyle/>
          <a:p>
            <a:pPr>
              <a:defRPr sz="3600" b="1">
                <a:solidFill>
                  <a:srgbClr val="666699"/>
                </a:solidFill>
              </a:defRPr>
            </a:pPr>
            <a:r>
              <a:rPr lang="en-US" dirty="0">
                <a:solidFill>
                  <a:schemeClr val="tx1">
                    <a:lumMod val="95000"/>
                    <a:lumOff val="5000"/>
                  </a:schemeClr>
                </a:solidFill>
              </a:rPr>
              <a:t>Recruiting roles</a:t>
            </a:r>
            <a:endParaRPr dirty="0">
              <a:solidFill>
                <a:schemeClr val="tx1">
                  <a:lumMod val="95000"/>
                  <a:lumOff val="5000"/>
                </a:schemeClr>
              </a:solidFill>
            </a:endParaRPr>
          </a:p>
        </p:txBody>
      </p:sp>
      <p:sp>
        <p:nvSpPr>
          <p:cNvPr id="17" name="Rectangle 16">
            <a:extLst>
              <a:ext uri="{FF2B5EF4-FFF2-40B4-BE49-F238E27FC236}">
                <a16:creationId xmlns:a16="http://schemas.microsoft.com/office/drawing/2014/main" id="{7D10D84C-8672-B388-644A-331BE0408C75}"/>
              </a:ext>
            </a:extLst>
          </p:cNvPr>
          <p:cNvSpPr/>
          <p:nvPr/>
        </p:nvSpPr>
        <p:spPr>
          <a:xfrm>
            <a:off x="435313" y="750584"/>
            <a:ext cx="1798682" cy="546337"/>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Co-Treasurer</a:t>
            </a:r>
          </a:p>
        </p:txBody>
      </p:sp>
      <p:sp>
        <p:nvSpPr>
          <p:cNvPr id="18" name="Rectangle 17">
            <a:extLst>
              <a:ext uri="{FF2B5EF4-FFF2-40B4-BE49-F238E27FC236}">
                <a16:creationId xmlns:a16="http://schemas.microsoft.com/office/drawing/2014/main" id="{6F32AE2A-BB30-A23A-D723-E7EA01FEDDC0}"/>
              </a:ext>
            </a:extLst>
          </p:cNvPr>
          <p:cNvSpPr/>
          <p:nvPr/>
        </p:nvSpPr>
        <p:spPr>
          <a:xfrm>
            <a:off x="435313" y="1395917"/>
            <a:ext cx="1798682" cy="511087"/>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Vice-Chair</a:t>
            </a:r>
          </a:p>
        </p:txBody>
      </p:sp>
      <p:sp>
        <p:nvSpPr>
          <p:cNvPr id="19" name="Rectangle 18">
            <a:extLst>
              <a:ext uri="{FF2B5EF4-FFF2-40B4-BE49-F238E27FC236}">
                <a16:creationId xmlns:a16="http://schemas.microsoft.com/office/drawing/2014/main" id="{9D6F540F-1AF4-2D10-D1FB-5BFDEAE45851}"/>
              </a:ext>
            </a:extLst>
          </p:cNvPr>
          <p:cNvSpPr/>
          <p:nvPr/>
        </p:nvSpPr>
        <p:spPr>
          <a:xfrm>
            <a:off x="445980" y="1967391"/>
            <a:ext cx="1777348" cy="568850"/>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Bar Team Lead </a:t>
            </a:r>
            <a:endParaRPr lang="en-GB" sz="1000" dirty="0"/>
          </a:p>
        </p:txBody>
      </p:sp>
      <p:sp>
        <p:nvSpPr>
          <p:cNvPr id="6" name="Rectangle 5">
            <a:extLst>
              <a:ext uri="{FF2B5EF4-FFF2-40B4-BE49-F238E27FC236}">
                <a16:creationId xmlns:a16="http://schemas.microsoft.com/office/drawing/2014/main" id="{3909AD0C-8C4E-4E1C-9BA7-D5DFC303F091}"/>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32" name="TextBox 31">
            <a:extLst>
              <a:ext uri="{FF2B5EF4-FFF2-40B4-BE49-F238E27FC236}">
                <a16:creationId xmlns:a16="http://schemas.microsoft.com/office/drawing/2014/main" id="{5AC23C2D-D4B5-7E3C-CBCE-36E712D0A199}"/>
              </a:ext>
            </a:extLst>
          </p:cNvPr>
          <p:cNvSpPr txBox="1"/>
          <p:nvPr/>
        </p:nvSpPr>
        <p:spPr>
          <a:xfrm>
            <a:off x="2405496" y="851693"/>
            <a:ext cx="5693662" cy="369332"/>
          </a:xfrm>
          <a:prstGeom prst="rect">
            <a:avLst/>
          </a:prstGeom>
          <a:noFill/>
        </p:spPr>
        <p:txBody>
          <a:bodyPr wrap="square" rtlCol="0">
            <a:spAutoFit/>
          </a:bodyPr>
          <a:lstStyle/>
          <a:p>
            <a:r>
              <a:rPr lang="en-GB" dirty="0"/>
              <a:t>This new role is now open. Are there any nominations? </a:t>
            </a:r>
          </a:p>
        </p:txBody>
      </p:sp>
      <p:sp>
        <p:nvSpPr>
          <p:cNvPr id="33" name="TextBox 32">
            <a:extLst>
              <a:ext uri="{FF2B5EF4-FFF2-40B4-BE49-F238E27FC236}">
                <a16:creationId xmlns:a16="http://schemas.microsoft.com/office/drawing/2014/main" id="{9F34FD79-95C1-FD82-0C48-234F3C8A5B24}"/>
              </a:ext>
            </a:extLst>
          </p:cNvPr>
          <p:cNvSpPr txBox="1"/>
          <p:nvPr/>
        </p:nvSpPr>
        <p:spPr>
          <a:xfrm>
            <a:off x="2405496" y="1451902"/>
            <a:ext cx="6342795" cy="369332"/>
          </a:xfrm>
          <a:prstGeom prst="rect">
            <a:avLst/>
          </a:prstGeom>
          <a:noFill/>
        </p:spPr>
        <p:txBody>
          <a:bodyPr wrap="square" rtlCol="0">
            <a:spAutoFit/>
          </a:bodyPr>
          <a:lstStyle/>
          <a:p>
            <a:r>
              <a:rPr lang="en-GB" dirty="0"/>
              <a:t>This new role is now open. Are there any nominations? </a:t>
            </a:r>
          </a:p>
        </p:txBody>
      </p:sp>
      <p:sp>
        <p:nvSpPr>
          <p:cNvPr id="34" name="Rectangle 33">
            <a:extLst>
              <a:ext uri="{FF2B5EF4-FFF2-40B4-BE49-F238E27FC236}">
                <a16:creationId xmlns:a16="http://schemas.microsoft.com/office/drawing/2014/main" id="{E19C72F2-F3AA-8E99-BF5C-EAA708897EBF}"/>
              </a:ext>
            </a:extLst>
          </p:cNvPr>
          <p:cNvSpPr/>
          <p:nvPr/>
        </p:nvSpPr>
        <p:spPr>
          <a:xfrm>
            <a:off x="445980" y="3257864"/>
            <a:ext cx="1777348" cy="568850"/>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Comms Co-ordinator</a:t>
            </a:r>
            <a:endParaRPr lang="en-GB" sz="1400" dirty="0"/>
          </a:p>
        </p:txBody>
      </p:sp>
      <p:sp>
        <p:nvSpPr>
          <p:cNvPr id="40" name="TextBox 39">
            <a:extLst>
              <a:ext uri="{FF2B5EF4-FFF2-40B4-BE49-F238E27FC236}">
                <a16:creationId xmlns:a16="http://schemas.microsoft.com/office/drawing/2014/main" id="{388DD266-AB80-BD3E-35FA-4391CDE6DC5F}"/>
              </a:ext>
            </a:extLst>
          </p:cNvPr>
          <p:cNvSpPr txBox="1"/>
          <p:nvPr/>
        </p:nvSpPr>
        <p:spPr>
          <a:xfrm>
            <a:off x="2405496" y="3280334"/>
            <a:ext cx="6342795" cy="646331"/>
          </a:xfrm>
          <a:prstGeom prst="rect">
            <a:avLst/>
          </a:prstGeom>
          <a:noFill/>
        </p:spPr>
        <p:txBody>
          <a:bodyPr wrap="square" rtlCol="0">
            <a:spAutoFit/>
          </a:bodyPr>
          <a:lstStyle/>
          <a:p>
            <a:r>
              <a:rPr lang="en-GB" dirty="0"/>
              <a:t>Would anyone step forward to transition the comms role from Ailsa this year? </a:t>
            </a:r>
          </a:p>
        </p:txBody>
      </p:sp>
      <p:sp>
        <p:nvSpPr>
          <p:cNvPr id="22" name="TextBox 21">
            <a:extLst>
              <a:ext uri="{FF2B5EF4-FFF2-40B4-BE49-F238E27FC236}">
                <a16:creationId xmlns:a16="http://schemas.microsoft.com/office/drawing/2014/main" id="{A91FB701-5395-3F67-7D74-70176EB60B84}"/>
              </a:ext>
            </a:extLst>
          </p:cNvPr>
          <p:cNvSpPr txBox="1"/>
          <p:nvPr/>
        </p:nvSpPr>
        <p:spPr>
          <a:xfrm>
            <a:off x="443693" y="136612"/>
            <a:ext cx="1000845" cy="461665"/>
          </a:xfrm>
          <a:prstGeom prst="rect">
            <a:avLst/>
          </a:prstGeom>
          <a:solidFill>
            <a:srgbClr val="FF0000"/>
          </a:solidFill>
        </p:spPr>
        <p:txBody>
          <a:bodyPr wrap="square" rtlCol="0">
            <a:spAutoFit/>
          </a:bodyPr>
          <a:lstStyle/>
          <a:p>
            <a:pPr algn="ctr"/>
            <a:r>
              <a:rPr lang="en-GB" sz="1200" dirty="0">
                <a:solidFill>
                  <a:srgbClr val="FFFFFF"/>
                </a:solidFill>
                <a:latin typeface="Abadi" panose="020B0604020104020204" pitchFamily="34" charset="0"/>
              </a:rPr>
              <a:t>WE ARE RECRUITING!</a:t>
            </a:r>
          </a:p>
        </p:txBody>
      </p:sp>
      <p:sp>
        <p:nvSpPr>
          <p:cNvPr id="3" name="Rectangle 2">
            <a:extLst>
              <a:ext uri="{FF2B5EF4-FFF2-40B4-BE49-F238E27FC236}">
                <a16:creationId xmlns:a16="http://schemas.microsoft.com/office/drawing/2014/main" id="{114A5C1B-40D1-A1E7-15A3-C7C50FB80157}"/>
              </a:ext>
            </a:extLst>
          </p:cNvPr>
          <p:cNvSpPr/>
          <p:nvPr/>
        </p:nvSpPr>
        <p:spPr>
          <a:xfrm>
            <a:off x="445980" y="4544536"/>
            <a:ext cx="1777348" cy="598291"/>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Estate Agent Boards </a:t>
            </a:r>
          </a:p>
          <a:p>
            <a:pPr algn="ctr"/>
            <a:r>
              <a:rPr lang="en-US" sz="1400" b="1" dirty="0"/>
              <a:t>Co-ordinator</a:t>
            </a:r>
            <a:endParaRPr lang="en-GB" sz="1400" dirty="0"/>
          </a:p>
        </p:txBody>
      </p:sp>
      <p:sp>
        <p:nvSpPr>
          <p:cNvPr id="4" name="TextBox 3">
            <a:extLst>
              <a:ext uri="{FF2B5EF4-FFF2-40B4-BE49-F238E27FC236}">
                <a16:creationId xmlns:a16="http://schemas.microsoft.com/office/drawing/2014/main" id="{16D46F1D-6F07-A534-E981-1F300BBB8C33}"/>
              </a:ext>
            </a:extLst>
          </p:cNvPr>
          <p:cNvSpPr txBox="1"/>
          <p:nvPr/>
        </p:nvSpPr>
        <p:spPr>
          <a:xfrm>
            <a:off x="2392472" y="4518542"/>
            <a:ext cx="6479261" cy="646331"/>
          </a:xfrm>
          <a:prstGeom prst="rect">
            <a:avLst/>
          </a:prstGeom>
          <a:noFill/>
        </p:spPr>
        <p:txBody>
          <a:bodyPr wrap="square" rtlCol="0">
            <a:spAutoFit/>
          </a:bodyPr>
          <a:lstStyle/>
          <a:p>
            <a:r>
              <a:rPr lang="en-GB" dirty="0"/>
              <a:t>Miranda is formally standing down from this role. Would anyone like to step forward to run the two board runs annually?</a:t>
            </a:r>
          </a:p>
        </p:txBody>
      </p:sp>
      <p:sp>
        <p:nvSpPr>
          <p:cNvPr id="5" name="Rectangle 4">
            <a:extLst>
              <a:ext uri="{FF2B5EF4-FFF2-40B4-BE49-F238E27FC236}">
                <a16:creationId xmlns:a16="http://schemas.microsoft.com/office/drawing/2014/main" id="{5ED2E29B-A7CB-06D2-D8C7-53AB00403A7D}"/>
              </a:ext>
            </a:extLst>
          </p:cNvPr>
          <p:cNvSpPr/>
          <p:nvPr/>
        </p:nvSpPr>
        <p:spPr>
          <a:xfrm>
            <a:off x="443693" y="5229357"/>
            <a:ext cx="1790302" cy="598291"/>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Charity &amp; Grants Manager</a:t>
            </a:r>
            <a:endParaRPr lang="en-GB" sz="1400" dirty="0"/>
          </a:p>
        </p:txBody>
      </p:sp>
      <p:sp>
        <p:nvSpPr>
          <p:cNvPr id="7" name="TextBox 6">
            <a:extLst>
              <a:ext uri="{FF2B5EF4-FFF2-40B4-BE49-F238E27FC236}">
                <a16:creationId xmlns:a16="http://schemas.microsoft.com/office/drawing/2014/main" id="{2B5C9E4F-EBAF-AF5F-C352-B214DDA4E7E6}"/>
              </a:ext>
            </a:extLst>
          </p:cNvPr>
          <p:cNvSpPr txBox="1"/>
          <p:nvPr/>
        </p:nvSpPr>
        <p:spPr>
          <a:xfrm>
            <a:off x="2392472" y="5188995"/>
            <a:ext cx="6702380" cy="646331"/>
          </a:xfrm>
          <a:prstGeom prst="rect">
            <a:avLst/>
          </a:prstGeom>
          <a:noFill/>
        </p:spPr>
        <p:txBody>
          <a:bodyPr wrap="square" rtlCol="0">
            <a:spAutoFit/>
          </a:bodyPr>
          <a:lstStyle/>
          <a:p>
            <a:r>
              <a:rPr lang="en-GB" dirty="0"/>
              <a:t>Would anyone like to step forward to share this role with Rachel who is standing again?</a:t>
            </a:r>
          </a:p>
        </p:txBody>
      </p:sp>
      <p:sp>
        <p:nvSpPr>
          <p:cNvPr id="8" name="Rectangle 7">
            <a:extLst>
              <a:ext uri="{FF2B5EF4-FFF2-40B4-BE49-F238E27FC236}">
                <a16:creationId xmlns:a16="http://schemas.microsoft.com/office/drawing/2014/main" id="{748D0DD5-24DE-8850-B2A6-B1F2E8B876C3}"/>
              </a:ext>
            </a:extLst>
          </p:cNvPr>
          <p:cNvSpPr/>
          <p:nvPr/>
        </p:nvSpPr>
        <p:spPr>
          <a:xfrm>
            <a:off x="452067" y="2607165"/>
            <a:ext cx="1781928" cy="568850"/>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Bar Stock &amp; Purchasing Manager</a:t>
            </a:r>
            <a:endParaRPr lang="en-GB" sz="1000" dirty="0"/>
          </a:p>
        </p:txBody>
      </p:sp>
      <p:sp>
        <p:nvSpPr>
          <p:cNvPr id="10" name="Rectangle 9">
            <a:extLst>
              <a:ext uri="{FF2B5EF4-FFF2-40B4-BE49-F238E27FC236}">
                <a16:creationId xmlns:a16="http://schemas.microsoft.com/office/drawing/2014/main" id="{A496541A-D86A-C540-CB6E-E28FC0A424C6}"/>
              </a:ext>
            </a:extLst>
          </p:cNvPr>
          <p:cNvSpPr/>
          <p:nvPr/>
        </p:nvSpPr>
        <p:spPr>
          <a:xfrm>
            <a:off x="443693" y="3885520"/>
            <a:ext cx="1790302" cy="568850"/>
          </a:xfrm>
          <a:prstGeom prst="rect">
            <a:avLst/>
          </a:prstGeom>
          <a:gradFill>
            <a:gsLst>
              <a:gs pos="0">
                <a:srgbClr val="9900CC"/>
              </a:gs>
              <a:gs pos="100000">
                <a:schemeClr val="accent4">
                  <a:tint val="50000"/>
                  <a:shade val="100000"/>
                  <a:satMod val="350000"/>
                </a:schemeClr>
              </a:gs>
            </a:gsLst>
          </a:gradFill>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400" b="1" dirty="0"/>
              <a:t>Secondhand Uniform Co-ordinator</a:t>
            </a:r>
            <a:endParaRPr lang="en-GB" sz="1400" dirty="0"/>
          </a:p>
        </p:txBody>
      </p:sp>
      <p:sp>
        <p:nvSpPr>
          <p:cNvPr id="11" name="TextBox 10">
            <a:extLst>
              <a:ext uri="{FF2B5EF4-FFF2-40B4-BE49-F238E27FC236}">
                <a16:creationId xmlns:a16="http://schemas.microsoft.com/office/drawing/2014/main" id="{859AFCB1-F646-34D7-C187-8FCD2128587A}"/>
              </a:ext>
            </a:extLst>
          </p:cNvPr>
          <p:cNvSpPr txBox="1"/>
          <p:nvPr/>
        </p:nvSpPr>
        <p:spPr>
          <a:xfrm>
            <a:off x="2405496" y="3976953"/>
            <a:ext cx="6820366" cy="369332"/>
          </a:xfrm>
          <a:prstGeom prst="rect">
            <a:avLst/>
          </a:prstGeom>
          <a:noFill/>
        </p:spPr>
        <p:txBody>
          <a:bodyPr wrap="square" rtlCol="0">
            <a:spAutoFit/>
          </a:bodyPr>
          <a:lstStyle/>
          <a:p>
            <a:r>
              <a:rPr lang="en-GB" dirty="0"/>
              <a:t>This role is now open. Are there any nominations? </a:t>
            </a:r>
          </a:p>
        </p:txBody>
      </p:sp>
      <p:sp>
        <p:nvSpPr>
          <p:cNvPr id="12" name="TextBox 11">
            <a:extLst>
              <a:ext uri="{FF2B5EF4-FFF2-40B4-BE49-F238E27FC236}">
                <a16:creationId xmlns:a16="http://schemas.microsoft.com/office/drawing/2014/main" id="{0BF58440-6210-3381-2B01-B94EE1C6407C}"/>
              </a:ext>
            </a:extLst>
          </p:cNvPr>
          <p:cNvSpPr txBox="1"/>
          <p:nvPr/>
        </p:nvSpPr>
        <p:spPr>
          <a:xfrm>
            <a:off x="2405496" y="2131844"/>
            <a:ext cx="6342795" cy="369332"/>
          </a:xfrm>
          <a:prstGeom prst="rect">
            <a:avLst/>
          </a:prstGeom>
          <a:noFill/>
        </p:spPr>
        <p:txBody>
          <a:bodyPr wrap="square" rtlCol="0">
            <a:spAutoFit/>
          </a:bodyPr>
          <a:lstStyle/>
          <a:p>
            <a:r>
              <a:rPr lang="en-GB" dirty="0"/>
              <a:t>This role is now open. Are there any nominations? </a:t>
            </a:r>
          </a:p>
        </p:txBody>
      </p:sp>
      <p:sp>
        <p:nvSpPr>
          <p:cNvPr id="13" name="TextBox 12">
            <a:extLst>
              <a:ext uri="{FF2B5EF4-FFF2-40B4-BE49-F238E27FC236}">
                <a16:creationId xmlns:a16="http://schemas.microsoft.com/office/drawing/2014/main" id="{EB195BDB-CFF9-6BC2-048D-0C78678CB73D}"/>
              </a:ext>
            </a:extLst>
          </p:cNvPr>
          <p:cNvSpPr txBox="1"/>
          <p:nvPr/>
        </p:nvSpPr>
        <p:spPr>
          <a:xfrm>
            <a:off x="2405496" y="2686999"/>
            <a:ext cx="6342795" cy="369332"/>
          </a:xfrm>
          <a:prstGeom prst="rect">
            <a:avLst/>
          </a:prstGeom>
          <a:noFill/>
        </p:spPr>
        <p:txBody>
          <a:bodyPr wrap="square" rtlCol="0">
            <a:spAutoFit/>
          </a:bodyPr>
          <a:lstStyle/>
          <a:p>
            <a:r>
              <a:rPr lang="en-GB" dirty="0"/>
              <a:t>This new role is now open. Are there any nominations? </a:t>
            </a:r>
          </a:p>
        </p:txBody>
      </p:sp>
      <p:sp>
        <p:nvSpPr>
          <p:cNvPr id="14" name="TextBox 13">
            <a:extLst>
              <a:ext uri="{FF2B5EF4-FFF2-40B4-BE49-F238E27FC236}">
                <a16:creationId xmlns:a16="http://schemas.microsoft.com/office/drawing/2014/main" id="{EDC7EC50-F24F-E071-8B04-E11A6AA0AD47}"/>
              </a:ext>
            </a:extLst>
          </p:cNvPr>
          <p:cNvSpPr txBox="1"/>
          <p:nvPr/>
        </p:nvSpPr>
        <p:spPr>
          <a:xfrm>
            <a:off x="358684" y="5771638"/>
            <a:ext cx="8769145" cy="738664"/>
          </a:xfrm>
          <a:prstGeom prst="rect">
            <a:avLst/>
          </a:prstGeom>
          <a:noFill/>
        </p:spPr>
        <p:txBody>
          <a:bodyPr wrap="square">
            <a:spAutoFit/>
          </a:bodyPr>
          <a:lstStyle/>
          <a:p>
            <a:pPr>
              <a:defRPr sz="1200">
                <a:solidFill>
                  <a:srgbClr val="666699"/>
                </a:solidFill>
              </a:defRPr>
            </a:pPr>
            <a:r>
              <a:rPr lang="en-US" sz="1400" b="1" dirty="0">
                <a:solidFill>
                  <a:schemeClr val="tx1">
                    <a:lumMod val="95000"/>
                    <a:lumOff val="5000"/>
                  </a:schemeClr>
                </a:solidFill>
              </a:rPr>
              <a:t>Any roles left unfilled will be </a:t>
            </a:r>
            <a:r>
              <a:rPr lang="en-US" sz="1400" b="1" dirty="0" err="1">
                <a:solidFill>
                  <a:schemeClr val="tx1">
                    <a:lumMod val="95000"/>
                    <a:lumOff val="5000"/>
                  </a:schemeClr>
                </a:solidFill>
              </a:rPr>
              <a:t>publicised</a:t>
            </a:r>
            <a:r>
              <a:rPr lang="en-US" sz="1400" b="1" dirty="0">
                <a:solidFill>
                  <a:schemeClr val="tx1">
                    <a:lumMod val="95000"/>
                    <a:lumOff val="5000"/>
                  </a:schemeClr>
                </a:solidFill>
              </a:rPr>
              <a:t> again to all parents and carers and we’ll invite expressions of interest over the next few weeks. We have full job descriptions for all roles and these can be requested from friendsofthenorwoodschool@gmail.com</a:t>
            </a:r>
            <a:endParaRPr lang="en-US" sz="1400" dirty="0">
              <a:solidFill>
                <a:schemeClr val="tx1">
                  <a:lumMod val="95000"/>
                  <a:lumOff val="5000"/>
                </a:schemeClr>
              </a:solidFill>
            </a:endParaRPr>
          </a:p>
        </p:txBody>
      </p:sp>
      <p:pic>
        <p:nvPicPr>
          <p:cNvPr id="9" name="Picture 8" descr="A logo for a school&#10;&#10;Description automatically generated">
            <a:extLst>
              <a:ext uri="{FF2B5EF4-FFF2-40B4-BE49-F238E27FC236}">
                <a16:creationId xmlns:a16="http://schemas.microsoft.com/office/drawing/2014/main" id="{7EC926AE-030E-8A2E-AA34-EBD631441FE8}"/>
              </a:ext>
            </a:extLst>
          </p:cNvPr>
          <p:cNvPicPr>
            <a:picLocks noChangeAspect="1"/>
          </p:cNvPicPr>
          <p:nvPr/>
        </p:nvPicPr>
        <p:blipFill>
          <a:blip r:embed="rId2"/>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4192502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1E3402D-58CA-F00E-8A27-B6502C2FB6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AB6AA9-7399-E2A2-0D4D-F75A63765908}"/>
              </a:ext>
            </a:extLst>
          </p:cNvPr>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Agenda</a:t>
            </a:r>
            <a:endParaRPr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73642831-AFFD-F6D2-7D9F-A2923B190A7F}"/>
              </a:ext>
            </a:extLst>
          </p:cNvPr>
          <p:cNvSpPr>
            <a:spLocks noGrp="1"/>
          </p:cNvSpPr>
          <p:nvPr>
            <p:ph idx="1"/>
          </p:nvPr>
        </p:nvSpPr>
        <p:spPr>
          <a:xfrm>
            <a:off x="457200" y="1405348"/>
            <a:ext cx="6190488" cy="4525963"/>
          </a:xfrm>
        </p:spPr>
        <p:txBody>
          <a:bodyPr>
            <a:normAutofit fontScale="70000" lnSpcReduction="20000"/>
          </a:bodyPr>
          <a:lstStyle/>
          <a:p>
            <a:pPr>
              <a:defRPr sz="1200">
                <a:solidFill>
                  <a:srgbClr val="666699"/>
                </a:solidFill>
              </a:defRPr>
            </a:pPr>
            <a:r>
              <a:rPr lang="en-US" sz="2400" dirty="0">
                <a:solidFill>
                  <a:schemeClr val="tx1">
                    <a:lumMod val="95000"/>
                    <a:lumOff val="5000"/>
                  </a:schemeClr>
                </a:solidFill>
              </a:rPr>
              <a:t>Apologies for Absence</a:t>
            </a:r>
          </a:p>
          <a:p>
            <a:pPr>
              <a:defRPr sz="1200">
                <a:solidFill>
                  <a:srgbClr val="666699"/>
                </a:solidFill>
              </a:defRPr>
            </a:pPr>
            <a:r>
              <a:rPr lang="en-US" sz="2400" dirty="0">
                <a:solidFill>
                  <a:schemeClr val="tx1">
                    <a:lumMod val="95000"/>
                    <a:lumOff val="5000"/>
                  </a:schemeClr>
                </a:solidFill>
              </a:rPr>
              <a:t>Friends of The Norwood School</a:t>
            </a:r>
          </a:p>
          <a:p>
            <a:pPr lvl="1">
              <a:defRPr sz="1200">
                <a:solidFill>
                  <a:srgbClr val="666699"/>
                </a:solidFill>
              </a:defRPr>
            </a:pPr>
            <a:r>
              <a:rPr lang="en-US" sz="2000" dirty="0">
                <a:solidFill>
                  <a:schemeClr val="tx1">
                    <a:lumMod val="95000"/>
                    <a:lumOff val="5000"/>
                  </a:schemeClr>
                </a:solidFill>
              </a:rPr>
              <a:t>Team 2024-2025</a:t>
            </a:r>
          </a:p>
          <a:p>
            <a:pPr lvl="1">
              <a:defRPr sz="1200">
                <a:solidFill>
                  <a:srgbClr val="666699"/>
                </a:solidFill>
              </a:defRPr>
            </a:pPr>
            <a:r>
              <a:rPr lang="en-US" sz="2000" dirty="0">
                <a:solidFill>
                  <a:schemeClr val="tx1">
                    <a:lumMod val="95000"/>
                    <a:lumOff val="5000"/>
                  </a:schemeClr>
                </a:solidFill>
              </a:rPr>
              <a:t>Charity Trustees</a:t>
            </a:r>
          </a:p>
          <a:p>
            <a:pPr>
              <a:defRPr sz="1200">
                <a:solidFill>
                  <a:srgbClr val="666699"/>
                </a:solidFill>
              </a:defRPr>
            </a:pPr>
            <a:r>
              <a:rPr lang="en-US" sz="2400" dirty="0">
                <a:solidFill>
                  <a:schemeClr val="tx1">
                    <a:lumMod val="95000"/>
                    <a:lumOff val="5000"/>
                  </a:schemeClr>
                </a:solidFill>
              </a:rPr>
              <a:t>Chair’s Report for 2024/2025</a:t>
            </a:r>
          </a:p>
          <a:p>
            <a:pPr>
              <a:defRPr sz="1200">
                <a:solidFill>
                  <a:srgbClr val="666699"/>
                </a:solidFill>
              </a:defRPr>
            </a:pPr>
            <a:r>
              <a:rPr lang="en-US" sz="2400" dirty="0">
                <a:solidFill>
                  <a:schemeClr val="tx1">
                    <a:lumMod val="95000"/>
                    <a:lumOff val="5000"/>
                  </a:schemeClr>
                </a:solidFill>
              </a:rPr>
              <a:t>Current PTA events </a:t>
            </a:r>
          </a:p>
          <a:p>
            <a:pPr>
              <a:defRPr sz="1200">
                <a:solidFill>
                  <a:srgbClr val="666699"/>
                </a:solidFill>
              </a:defRPr>
            </a:pPr>
            <a:r>
              <a:rPr lang="en-US" sz="2400" dirty="0">
                <a:solidFill>
                  <a:schemeClr val="tx1">
                    <a:lumMod val="95000"/>
                    <a:lumOff val="5000"/>
                  </a:schemeClr>
                </a:solidFill>
              </a:rPr>
              <a:t>Treasurer’s Report and Financial Overview</a:t>
            </a:r>
          </a:p>
          <a:p>
            <a:pPr>
              <a:defRPr sz="1200">
                <a:solidFill>
                  <a:srgbClr val="666699"/>
                </a:solidFill>
              </a:defRPr>
            </a:pPr>
            <a:r>
              <a:rPr lang="en-US" sz="2400" dirty="0">
                <a:solidFill>
                  <a:schemeClr val="tx1">
                    <a:lumMod val="95000"/>
                    <a:lumOff val="5000"/>
                  </a:schemeClr>
                </a:solidFill>
              </a:rPr>
              <a:t>Volunteering Opportunities</a:t>
            </a:r>
          </a:p>
          <a:p>
            <a:pPr>
              <a:defRPr sz="1200">
                <a:solidFill>
                  <a:srgbClr val="666699"/>
                </a:solidFill>
              </a:defRPr>
            </a:pPr>
            <a:r>
              <a:rPr lang="en-US" sz="2400" dirty="0">
                <a:solidFill>
                  <a:schemeClr val="tx1">
                    <a:lumMod val="95000"/>
                    <a:lumOff val="5000"/>
                  </a:schemeClr>
                </a:solidFill>
              </a:rPr>
              <a:t>How we spend the money!</a:t>
            </a:r>
          </a:p>
          <a:p>
            <a:pPr lvl="1">
              <a:defRPr sz="1200">
                <a:solidFill>
                  <a:srgbClr val="666699"/>
                </a:solidFill>
              </a:defRPr>
            </a:pPr>
            <a:r>
              <a:rPr lang="en-US" sz="2000" dirty="0">
                <a:solidFill>
                  <a:schemeClr val="tx1">
                    <a:lumMod val="95000"/>
                    <a:lumOff val="5000"/>
                  </a:schemeClr>
                </a:solidFill>
              </a:rPr>
              <a:t>What we are funding this year</a:t>
            </a:r>
          </a:p>
          <a:p>
            <a:pPr lvl="1">
              <a:defRPr sz="1200">
                <a:solidFill>
                  <a:srgbClr val="666699"/>
                </a:solidFill>
              </a:defRPr>
            </a:pPr>
            <a:r>
              <a:rPr lang="en-US" sz="2000" dirty="0">
                <a:solidFill>
                  <a:schemeClr val="tx1">
                    <a:lumMod val="95000"/>
                    <a:lumOff val="5000"/>
                  </a:schemeClr>
                </a:solidFill>
              </a:rPr>
              <a:t>Big Asks</a:t>
            </a:r>
          </a:p>
          <a:p>
            <a:pPr>
              <a:defRPr sz="1200">
                <a:solidFill>
                  <a:srgbClr val="666699"/>
                </a:solidFill>
              </a:defRPr>
            </a:pPr>
            <a:r>
              <a:rPr lang="en-US" sz="2400" dirty="0">
                <a:solidFill>
                  <a:schemeClr val="tx1">
                    <a:lumMod val="95000"/>
                    <a:lumOff val="5000"/>
                  </a:schemeClr>
                </a:solidFill>
              </a:rPr>
              <a:t>Other PTA activities</a:t>
            </a:r>
          </a:p>
          <a:p>
            <a:pPr>
              <a:defRPr sz="1200">
                <a:solidFill>
                  <a:srgbClr val="666699"/>
                </a:solidFill>
              </a:defRPr>
            </a:pPr>
            <a:r>
              <a:rPr lang="en-US" sz="2400" dirty="0">
                <a:solidFill>
                  <a:schemeClr val="tx1">
                    <a:lumMod val="95000"/>
                    <a:lumOff val="5000"/>
                  </a:schemeClr>
                </a:solidFill>
              </a:rPr>
              <a:t>PTA Team Election</a:t>
            </a:r>
          </a:p>
          <a:p>
            <a:pPr lvl="1">
              <a:defRPr sz="1200">
                <a:solidFill>
                  <a:srgbClr val="666699"/>
                </a:solidFill>
              </a:defRPr>
            </a:pPr>
            <a:r>
              <a:rPr lang="en-US" sz="2000" dirty="0">
                <a:solidFill>
                  <a:schemeClr val="tx1">
                    <a:lumMod val="95000"/>
                    <a:lumOff val="5000"/>
                  </a:schemeClr>
                </a:solidFill>
              </a:rPr>
              <a:t>Rules of engagement</a:t>
            </a:r>
          </a:p>
          <a:p>
            <a:pPr lvl="1">
              <a:defRPr sz="1200">
                <a:solidFill>
                  <a:srgbClr val="666699"/>
                </a:solidFill>
              </a:defRPr>
            </a:pPr>
            <a:r>
              <a:rPr lang="en-US" sz="2000" dirty="0">
                <a:solidFill>
                  <a:schemeClr val="tx1">
                    <a:lumMod val="95000"/>
                    <a:lumOff val="5000"/>
                  </a:schemeClr>
                </a:solidFill>
              </a:rPr>
              <a:t>Voting</a:t>
            </a:r>
          </a:p>
          <a:p>
            <a:pPr>
              <a:defRPr sz="1200">
                <a:solidFill>
                  <a:srgbClr val="666699"/>
                </a:solidFill>
              </a:defRPr>
            </a:pPr>
            <a:r>
              <a:rPr lang="en-US" sz="2400" dirty="0">
                <a:solidFill>
                  <a:srgbClr val="7030A0"/>
                </a:solidFill>
              </a:rPr>
              <a:t>Q&amp;A</a:t>
            </a:r>
          </a:p>
          <a:p>
            <a:pPr>
              <a:defRPr sz="1200">
                <a:solidFill>
                  <a:srgbClr val="666699"/>
                </a:solidFill>
              </a:defRPr>
            </a:pPr>
            <a:r>
              <a:rPr lang="en-US" sz="2400" dirty="0">
                <a:solidFill>
                  <a:srgbClr val="7030A0"/>
                </a:solidFill>
              </a:rPr>
              <a:t>Any other business</a:t>
            </a:r>
          </a:p>
          <a:p>
            <a:pPr>
              <a:defRPr sz="1200">
                <a:solidFill>
                  <a:srgbClr val="666699"/>
                </a:solidFill>
              </a:defRPr>
            </a:pPr>
            <a:r>
              <a:rPr lang="en-US" sz="2400" dirty="0">
                <a:solidFill>
                  <a:schemeClr val="tx1">
                    <a:lumMod val="95000"/>
                    <a:lumOff val="5000"/>
                  </a:schemeClr>
                </a:solidFill>
              </a:rPr>
              <a:t>Close</a:t>
            </a:r>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2858390A-0094-C903-A244-F39A37BEAE19}"/>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65205474-3046-7CFA-9A0B-060F93983ECE}"/>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184C487C-7D6F-80D5-6E13-C078FEF10EDE}"/>
              </a:ext>
            </a:extLst>
          </p:cNvPr>
          <p:cNvPicPr>
            <a:picLocks noChangeAspect="1"/>
          </p:cNvPicPr>
          <p:nvPr/>
        </p:nvPicPr>
        <p:blipFill>
          <a:blip r:embed="rId3"/>
          <a:stretch>
            <a:fillRect/>
          </a:stretch>
        </p:blipFill>
        <p:spPr>
          <a:xfrm>
            <a:off x="7126011" y="1058114"/>
            <a:ext cx="1524213" cy="5220429"/>
          </a:xfrm>
          <a:prstGeom prst="rect">
            <a:avLst/>
          </a:prstGeom>
        </p:spPr>
      </p:pic>
    </p:spTree>
    <p:extLst>
      <p:ext uri="{BB962C8B-B14F-4D97-AF65-F5344CB8AC3E}">
        <p14:creationId xmlns:p14="http://schemas.microsoft.com/office/powerpoint/2010/main" val="1298218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pPr>
              <a:defRPr sz="3600" b="1">
                <a:solidFill>
                  <a:srgbClr val="666699"/>
                </a:solidFill>
              </a:defRPr>
            </a:pPr>
            <a:r>
              <a:rPr lang="en-US" sz="3200" dirty="0">
                <a:solidFill>
                  <a:schemeClr val="tx1">
                    <a:lumMod val="95000"/>
                    <a:lumOff val="5000"/>
                  </a:schemeClr>
                </a:solidFill>
              </a:rPr>
              <a:t>Questions and Answers</a:t>
            </a:r>
            <a:endParaRPr sz="3200" dirty="0">
              <a:solidFill>
                <a:schemeClr val="tx1">
                  <a:lumMod val="95000"/>
                  <a:lumOff val="5000"/>
                </a:schemeClr>
              </a:solidFill>
            </a:endParaRPr>
          </a:p>
        </p:txBody>
      </p:sp>
      <p:sp>
        <p:nvSpPr>
          <p:cNvPr id="6" name="Rectangle 5">
            <a:extLst>
              <a:ext uri="{FF2B5EF4-FFF2-40B4-BE49-F238E27FC236}">
                <a16:creationId xmlns:a16="http://schemas.microsoft.com/office/drawing/2014/main" id="{8CE8D991-3356-94E5-69F1-0A7DC7CF29B2}"/>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3074" name="Picture 2" descr="Q&amp;a - Free education icons">
            <a:extLst>
              <a:ext uri="{FF2B5EF4-FFF2-40B4-BE49-F238E27FC236}">
                <a16:creationId xmlns:a16="http://schemas.microsoft.com/office/drawing/2014/main" id="{4AAE82D2-F668-1AE4-1F6E-63E52ABBD2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2813" y="1747684"/>
            <a:ext cx="4198374" cy="41983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logo for a school&#10;&#10;Description automatically generated">
            <a:extLst>
              <a:ext uri="{FF2B5EF4-FFF2-40B4-BE49-F238E27FC236}">
                <a16:creationId xmlns:a16="http://schemas.microsoft.com/office/drawing/2014/main" id="{320386DB-8D92-7A1E-9A18-52FFB4B45DF3}"/>
              </a:ext>
            </a:extLst>
          </p:cNvPr>
          <p:cNvPicPr>
            <a:picLocks noChangeAspect="1"/>
          </p:cNvPicPr>
          <p:nvPr/>
        </p:nvPicPr>
        <p:blipFill>
          <a:blip r:embed="rId3"/>
          <a:stretch>
            <a:fillRect/>
          </a:stretch>
        </p:blipFill>
        <p:spPr>
          <a:xfrm>
            <a:off x="8693217" y="6426905"/>
            <a:ext cx="459927" cy="459927"/>
          </a:xfrm>
          <a:prstGeom prst="rect">
            <a:avLst/>
          </a:prstGeom>
        </p:spPr>
      </p:pic>
    </p:spTree>
    <p:extLst>
      <p:ext uri="{BB962C8B-B14F-4D97-AF65-F5344CB8AC3E}">
        <p14:creationId xmlns:p14="http://schemas.microsoft.com/office/powerpoint/2010/main" val="12949238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5E0D4D6-D4E6-5C47-B50F-46F12963E6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053EAF-02A2-49A4-D7A5-9164EF239CAC}"/>
              </a:ext>
            </a:extLst>
          </p:cNvPr>
          <p:cNvSpPr>
            <a:spLocks noGrp="1"/>
          </p:cNvSpPr>
          <p:nvPr>
            <p:ph type="title"/>
          </p:nvPr>
        </p:nvSpPr>
        <p:spPr>
          <a:xfrm>
            <a:off x="457200" y="0"/>
            <a:ext cx="8229600" cy="1143000"/>
          </a:xfrm>
        </p:spPr>
        <p:txBody>
          <a:bodyPr>
            <a:normAutofit/>
          </a:bodyPr>
          <a:lstStyle/>
          <a:p>
            <a:pPr>
              <a:defRPr sz="3600" b="1">
                <a:solidFill>
                  <a:srgbClr val="666699"/>
                </a:solidFill>
              </a:defRPr>
            </a:pPr>
            <a:r>
              <a:rPr lang="en-US" sz="3200" dirty="0">
                <a:solidFill>
                  <a:schemeClr val="tx1">
                    <a:lumMod val="95000"/>
                    <a:lumOff val="5000"/>
                  </a:schemeClr>
                </a:solidFill>
              </a:rPr>
              <a:t>Any Other Business?</a:t>
            </a:r>
            <a:endParaRPr sz="3200" dirty="0">
              <a:solidFill>
                <a:schemeClr val="tx1">
                  <a:lumMod val="95000"/>
                  <a:lumOff val="5000"/>
                </a:schemeClr>
              </a:solidFill>
            </a:endParaRPr>
          </a:p>
        </p:txBody>
      </p:sp>
      <p:sp>
        <p:nvSpPr>
          <p:cNvPr id="6" name="Rectangle 5">
            <a:extLst>
              <a:ext uri="{FF2B5EF4-FFF2-40B4-BE49-F238E27FC236}">
                <a16:creationId xmlns:a16="http://schemas.microsoft.com/office/drawing/2014/main" id="{7441ADAA-CC4C-87E9-0DDA-E1F9A2D9667A}"/>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3" name="Picture 2" descr="A logo for a school&#10;&#10;Description automatically generated">
            <a:extLst>
              <a:ext uri="{FF2B5EF4-FFF2-40B4-BE49-F238E27FC236}">
                <a16:creationId xmlns:a16="http://schemas.microsoft.com/office/drawing/2014/main" id="{47963D9D-EAEC-7DB3-503F-7858DE851BFA}"/>
              </a:ext>
            </a:extLst>
          </p:cNvPr>
          <p:cNvPicPr>
            <a:picLocks noChangeAspect="1"/>
          </p:cNvPicPr>
          <p:nvPr/>
        </p:nvPicPr>
        <p:blipFill>
          <a:blip r:embed="rId2"/>
          <a:stretch>
            <a:fillRect/>
          </a:stretch>
        </p:blipFill>
        <p:spPr>
          <a:xfrm>
            <a:off x="8693217" y="6426905"/>
            <a:ext cx="459927" cy="459927"/>
          </a:xfrm>
          <a:prstGeom prst="rect">
            <a:avLst/>
          </a:prstGeom>
        </p:spPr>
      </p:pic>
      <p:sp>
        <p:nvSpPr>
          <p:cNvPr id="4" name="TextBox 3">
            <a:extLst>
              <a:ext uri="{FF2B5EF4-FFF2-40B4-BE49-F238E27FC236}">
                <a16:creationId xmlns:a16="http://schemas.microsoft.com/office/drawing/2014/main" id="{DE3BB0D3-78AC-7E91-36D4-078E1E96671D}"/>
              </a:ext>
            </a:extLst>
          </p:cNvPr>
          <p:cNvSpPr txBox="1"/>
          <p:nvPr/>
        </p:nvSpPr>
        <p:spPr>
          <a:xfrm>
            <a:off x="813816" y="1335024"/>
            <a:ext cx="7879401" cy="3416320"/>
          </a:xfrm>
          <a:prstGeom prst="rect">
            <a:avLst/>
          </a:prstGeom>
          <a:noFill/>
        </p:spPr>
        <p:txBody>
          <a:bodyPr wrap="square" rtlCol="0">
            <a:spAutoFit/>
          </a:bodyPr>
          <a:lstStyle/>
          <a:p>
            <a:pPr marL="285750" indent="-285750">
              <a:buFont typeface="Arial" panose="020B0604020202020204" pitchFamily="34" charset="0"/>
              <a:buChar char="•"/>
            </a:pPr>
            <a:r>
              <a:rPr lang="en-US" dirty="0"/>
              <a:t>Post this meeting we will follow up any roles left unfilled</a:t>
            </a:r>
          </a:p>
          <a:p>
            <a:pPr marL="285750" indent="-285750">
              <a:buFont typeface="Arial" panose="020B0604020202020204" pitchFamily="34" charset="0"/>
              <a:buChar char="•"/>
            </a:pPr>
            <a:r>
              <a:rPr lang="en-US" dirty="0"/>
              <a:t>The FONS page on the school website will be updated with the latest documents plus WhatsApp and newsletter messages</a:t>
            </a:r>
          </a:p>
          <a:p>
            <a:pPr marL="285750" indent="-285750">
              <a:buFont typeface="Arial" panose="020B0604020202020204" pitchFamily="34" charset="0"/>
              <a:buChar char="•"/>
            </a:pPr>
            <a:r>
              <a:rPr lang="en-US" dirty="0"/>
              <a:t>There will be a committee meeting for all new committee members – date TBC</a:t>
            </a:r>
          </a:p>
          <a:p>
            <a:pPr marL="285750" indent="-285750">
              <a:buFont typeface="Arial" panose="020B0604020202020204" pitchFamily="34" charset="0"/>
              <a:buChar char="•"/>
            </a:pPr>
            <a:endParaRPr lang="en-US" dirty="0"/>
          </a:p>
          <a:p>
            <a:endParaRPr lang="en-US" dirty="0"/>
          </a:p>
          <a:p>
            <a:pPr marL="285750" indent="-285750">
              <a:buFont typeface="Arial" panose="020B0604020202020204" pitchFamily="34" charset="0"/>
              <a:buChar char="•"/>
            </a:pPr>
            <a:r>
              <a:rPr lang="en-US" dirty="0"/>
              <a:t>FONS events coming up: </a:t>
            </a:r>
          </a:p>
          <a:p>
            <a:pPr marL="742950" lvl="1" indent="-285750">
              <a:buFont typeface="Arial" panose="020B0604020202020204" pitchFamily="34" charset="0"/>
              <a:buChar char="•"/>
            </a:pPr>
            <a:r>
              <a:rPr lang="en-US" dirty="0"/>
              <a:t>20</a:t>
            </a:r>
            <a:r>
              <a:rPr lang="en-US" baseline="30000" dirty="0"/>
              <a:t>th</a:t>
            </a:r>
            <a:r>
              <a:rPr lang="en-US" dirty="0"/>
              <a:t> November – Music Showcase</a:t>
            </a:r>
          </a:p>
          <a:p>
            <a:pPr marL="742950" lvl="1" indent="-285750">
              <a:buFont typeface="Arial" panose="020B0604020202020204" pitchFamily="34" charset="0"/>
              <a:buChar char="•"/>
            </a:pPr>
            <a:r>
              <a:rPr lang="en-US" dirty="0"/>
              <a:t>27</a:t>
            </a:r>
            <a:r>
              <a:rPr lang="en-US" baseline="30000" dirty="0"/>
              <a:t>th</a:t>
            </a:r>
            <a:r>
              <a:rPr lang="en-US" dirty="0"/>
              <a:t> November – Dance Showcase</a:t>
            </a:r>
          </a:p>
          <a:p>
            <a:pPr marL="742950" lvl="1" indent="-285750">
              <a:buFont typeface="Arial" panose="020B0604020202020204" pitchFamily="34" charset="0"/>
              <a:buChar char="•"/>
            </a:pPr>
            <a:r>
              <a:rPr lang="en-US" dirty="0"/>
              <a:t>10</a:t>
            </a:r>
            <a:r>
              <a:rPr lang="en-US" baseline="30000" dirty="0"/>
              <a:t>th</a:t>
            </a:r>
            <a:r>
              <a:rPr lang="en-US" dirty="0"/>
              <a:t>/11</a:t>
            </a:r>
            <a:r>
              <a:rPr lang="en-US" baseline="30000" dirty="0"/>
              <a:t>th</a:t>
            </a:r>
            <a:r>
              <a:rPr lang="en-US" dirty="0"/>
              <a:t>/12</a:t>
            </a:r>
            <a:r>
              <a:rPr lang="en-US" baseline="30000" dirty="0"/>
              <a:t>th</a:t>
            </a:r>
            <a:r>
              <a:rPr lang="en-US" dirty="0"/>
              <a:t> December date TBC - FONS Christmas Afternoon </a:t>
            </a:r>
          </a:p>
          <a:p>
            <a:pPr marL="742950" lvl="1" indent="-285750">
              <a:buFont typeface="Arial" panose="020B0604020202020204" pitchFamily="34" charset="0"/>
              <a:buChar char="•"/>
            </a:pPr>
            <a:r>
              <a:rPr lang="en-US" dirty="0"/>
              <a:t>18</a:t>
            </a:r>
            <a:r>
              <a:rPr lang="en-US" baseline="30000" dirty="0"/>
              <a:t>th</a:t>
            </a:r>
            <a:r>
              <a:rPr lang="en-US" dirty="0"/>
              <a:t> December - Norwood Factor</a:t>
            </a:r>
          </a:p>
          <a:p>
            <a:pPr marL="742950" lvl="1" indent="-285750">
              <a:buFont typeface="Arial" panose="020B0604020202020204" pitchFamily="34" charset="0"/>
              <a:buChar char="•"/>
            </a:pPr>
            <a:endParaRPr lang="en-GB" dirty="0"/>
          </a:p>
        </p:txBody>
      </p:sp>
    </p:spTree>
    <p:extLst>
      <p:ext uri="{BB962C8B-B14F-4D97-AF65-F5344CB8AC3E}">
        <p14:creationId xmlns:p14="http://schemas.microsoft.com/office/powerpoint/2010/main" val="900010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sz="3600" b="1">
                <a:solidFill>
                  <a:srgbClr val="666699"/>
                </a:solidFill>
              </a:defRPr>
            </a:pPr>
            <a:r>
              <a:rPr lang="en-US" dirty="0">
                <a:solidFill>
                  <a:schemeClr val="tx1">
                    <a:lumMod val="95000"/>
                    <a:lumOff val="5000"/>
                  </a:schemeClr>
                </a:solidFill>
              </a:rPr>
              <a:t>Close</a:t>
            </a:r>
            <a:endParaRPr dirty="0">
              <a:solidFill>
                <a:schemeClr val="tx1">
                  <a:lumMod val="95000"/>
                  <a:lumOff val="5000"/>
                </a:schemeClr>
              </a:solidFill>
            </a:endParaRPr>
          </a:p>
        </p:txBody>
      </p:sp>
      <p:sp>
        <p:nvSpPr>
          <p:cNvPr id="3" name="Content Placeholder 2"/>
          <p:cNvSpPr>
            <a:spLocks noGrp="1"/>
          </p:cNvSpPr>
          <p:nvPr>
            <p:ph idx="1"/>
          </p:nvPr>
        </p:nvSpPr>
        <p:spPr/>
        <p:txBody>
          <a:bodyPr>
            <a:normAutofit/>
          </a:bodyPr>
          <a:lstStyle/>
          <a:p>
            <a:pPr>
              <a:defRPr sz="1200">
                <a:solidFill>
                  <a:srgbClr val="666699"/>
                </a:solidFill>
              </a:defRPr>
            </a:pPr>
            <a:endParaRPr lang="en-US" sz="2400" dirty="0"/>
          </a:p>
          <a:p>
            <a:pPr marL="0" indent="0">
              <a:buNone/>
              <a:defRPr sz="1200">
                <a:solidFill>
                  <a:srgbClr val="666699"/>
                </a:solidFill>
              </a:defRPr>
            </a:pPr>
            <a:endParaRPr lang="en-US" sz="2400" dirty="0"/>
          </a:p>
          <a:p>
            <a:pPr>
              <a:defRPr sz="1200">
                <a:solidFill>
                  <a:srgbClr val="666699"/>
                </a:solidFill>
              </a:defRPr>
            </a:pPr>
            <a:endParaRPr sz="2400" dirty="0"/>
          </a:p>
        </p:txBody>
      </p:sp>
      <p:sp>
        <p:nvSpPr>
          <p:cNvPr id="6" name="Rectangle 5">
            <a:extLst>
              <a:ext uri="{FF2B5EF4-FFF2-40B4-BE49-F238E27FC236}">
                <a16:creationId xmlns:a16="http://schemas.microsoft.com/office/drawing/2014/main" id="{02E74FE7-EC44-900C-8087-EA857BB3D2EE}"/>
              </a:ext>
            </a:extLst>
          </p:cNvPr>
          <p:cNvSpPr/>
          <p:nvPr/>
        </p:nvSpPr>
        <p:spPr>
          <a:xfrm>
            <a:off x="0" y="6429632"/>
            <a:ext cx="9144000" cy="457200"/>
          </a:xfrm>
          <a:prstGeom prst="rect">
            <a:avLst/>
          </a:prstGeom>
          <a:solidFill>
            <a:srgbClr val="9900C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pic>
        <p:nvPicPr>
          <p:cNvPr id="4" name="Picture 3" descr="A logo for a school&#10;&#10;Description automatically generated">
            <a:extLst>
              <a:ext uri="{FF2B5EF4-FFF2-40B4-BE49-F238E27FC236}">
                <a16:creationId xmlns:a16="http://schemas.microsoft.com/office/drawing/2014/main" id="{76BBB9ED-2B24-CE5C-D69A-BC4DC9C41FFE}"/>
              </a:ext>
            </a:extLst>
          </p:cNvPr>
          <p:cNvPicPr>
            <a:picLocks noChangeAspect="1"/>
          </p:cNvPicPr>
          <p:nvPr/>
        </p:nvPicPr>
        <p:blipFill>
          <a:blip r:embed="rId2"/>
          <a:stretch>
            <a:fillRect/>
          </a:stretch>
        </p:blipFill>
        <p:spPr>
          <a:xfrm>
            <a:off x="8693217" y="6426905"/>
            <a:ext cx="459927" cy="459927"/>
          </a:xfrm>
          <a:prstGeom prst="rect">
            <a:avLst/>
          </a:prstGeom>
        </p:spPr>
      </p:pic>
      <p:pic>
        <p:nvPicPr>
          <p:cNvPr id="7" name="Picture 6">
            <a:extLst>
              <a:ext uri="{FF2B5EF4-FFF2-40B4-BE49-F238E27FC236}">
                <a16:creationId xmlns:a16="http://schemas.microsoft.com/office/drawing/2014/main" id="{9CED81DC-FFD7-FF60-0E11-A2B712160C97}"/>
              </a:ext>
            </a:extLst>
          </p:cNvPr>
          <p:cNvPicPr>
            <a:picLocks noChangeAspect="1"/>
          </p:cNvPicPr>
          <p:nvPr/>
        </p:nvPicPr>
        <p:blipFill>
          <a:blip r:embed="rId3"/>
          <a:stretch>
            <a:fillRect/>
          </a:stretch>
        </p:blipFill>
        <p:spPr>
          <a:xfrm>
            <a:off x="1861759" y="2052445"/>
            <a:ext cx="5420481" cy="2753109"/>
          </a:xfrm>
          <a:prstGeom prst="rect">
            <a:avLst/>
          </a:prstGeom>
        </p:spPr>
      </p:pic>
    </p:spTree>
    <p:extLst>
      <p:ext uri="{BB962C8B-B14F-4D97-AF65-F5344CB8AC3E}">
        <p14:creationId xmlns:p14="http://schemas.microsoft.com/office/powerpoint/2010/main" val="27707334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2345</Words>
  <Application>Microsoft Office PowerPoint</Application>
  <PresentationFormat>On-screen Show (4:3)</PresentationFormat>
  <Paragraphs>404</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Abadi</vt:lpstr>
      <vt:lpstr>Arial</vt:lpstr>
      <vt:lpstr>Calibri</vt:lpstr>
      <vt:lpstr>Wingdings</vt:lpstr>
      <vt:lpstr>Office Theme</vt:lpstr>
      <vt:lpstr>PowerPoint Presentation</vt:lpstr>
      <vt:lpstr>Housekeeping</vt:lpstr>
      <vt:lpstr>Agenda</vt:lpstr>
      <vt:lpstr>Agenda</vt:lpstr>
      <vt:lpstr>Friends of The Norwood School</vt:lpstr>
      <vt:lpstr>The team 2024-2025</vt:lpstr>
      <vt:lpstr>Who left us this year?</vt:lpstr>
      <vt:lpstr>Agenda</vt:lpstr>
      <vt:lpstr>Chair’s Report</vt:lpstr>
      <vt:lpstr>Letter from the School</vt:lpstr>
      <vt:lpstr>Agenda</vt:lpstr>
      <vt:lpstr>Current PTA events</vt:lpstr>
      <vt:lpstr>Agenda</vt:lpstr>
      <vt:lpstr>PowerPoint Presentation</vt:lpstr>
      <vt:lpstr>PowerPoint Presentation</vt:lpstr>
      <vt:lpstr>Agenda</vt:lpstr>
      <vt:lpstr>PowerPoint Presentation</vt:lpstr>
      <vt:lpstr>Volunteering Opportunities</vt:lpstr>
      <vt:lpstr>Agenda</vt:lpstr>
      <vt:lpstr>PowerPoint Presentation</vt:lpstr>
      <vt:lpstr>PowerPoint Presentation</vt:lpstr>
      <vt:lpstr>What we are looking to fund this year</vt:lpstr>
      <vt:lpstr>PowerPoint Presentation</vt:lpstr>
      <vt:lpstr>Agenda</vt:lpstr>
      <vt:lpstr>Other PTA Activities &amp; Support</vt:lpstr>
      <vt:lpstr>Agenda</vt:lpstr>
      <vt:lpstr>PowerPoint Presentation</vt:lpstr>
      <vt:lpstr>Recruiting roles</vt:lpstr>
      <vt:lpstr>Agenda</vt:lpstr>
      <vt:lpstr>Questions and Answers</vt:lpstr>
      <vt:lpstr>Any Other Business?</vt:lpstr>
      <vt:lpstr>Close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Ailsa Wakley</dc:creator>
  <cp:keywords/>
  <dc:description>generated using python-pptx</dc:description>
  <cp:lastModifiedBy>Info</cp:lastModifiedBy>
  <cp:revision>9</cp:revision>
  <dcterms:created xsi:type="dcterms:W3CDTF">2013-01-27T09:14:16Z</dcterms:created>
  <dcterms:modified xsi:type="dcterms:W3CDTF">2025-10-22T17:34:29Z</dcterms:modified>
  <cp:category/>
</cp:coreProperties>
</file>